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7" r:id="rId1"/>
  </p:sldMasterIdLst>
  <p:notesMasterIdLst>
    <p:notesMasterId r:id="rId14"/>
  </p:notesMasterIdLst>
  <p:sldIdLst>
    <p:sldId id="363" r:id="rId2"/>
    <p:sldId id="389" r:id="rId3"/>
    <p:sldId id="397" r:id="rId4"/>
    <p:sldId id="392" r:id="rId5"/>
    <p:sldId id="394" r:id="rId6"/>
    <p:sldId id="391" r:id="rId7"/>
    <p:sldId id="396" r:id="rId8"/>
    <p:sldId id="398" r:id="rId9"/>
    <p:sldId id="400" r:id="rId10"/>
    <p:sldId id="399" r:id="rId11"/>
    <p:sldId id="381" r:id="rId12"/>
    <p:sldId id="362" r:id="rId13"/>
  </p:sldIdLst>
  <p:sldSz cx="8961438" cy="6858000"/>
  <p:notesSz cx="6858000" cy="9144000"/>
  <p:defaultTextStyle>
    <a:defPPr>
      <a:defRPr lang="ar-LB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9pPr>
  </p:defaultTextStyle>
  <p:extLst>
    <p:ext uri="{521415D9-36F7-43E2-AB2F-B90AF26B5E84}">
      <p14:sectionLst xmlns:p14="http://schemas.microsoft.com/office/powerpoint/2010/main">
        <p14:section name="Untitled Section" id="{B18E3C05-4B72-419C-8F82-A0D65B464642}">
          <p14:sldIdLst>
            <p14:sldId id="363"/>
            <p14:sldId id="389"/>
            <p14:sldId id="397"/>
            <p14:sldId id="392"/>
            <p14:sldId id="394"/>
            <p14:sldId id="391"/>
            <p14:sldId id="396"/>
            <p14:sldId id="398"/>
            <p14:sldId id="400"/>
            <p14:sldId id="399"/>
            <p14:sldId id="381"/>
            <p14:sldId id="362"/>
          </p14:sldIdLst>
        </p14:section>
      </p14:sectionLst>
    </p:ext>
    <p:ext uri="{EFAFB233-063F-42B5-8137-9DF3F51BA10A}">
      <p15:sldGuideLst xmlns:p15="http://schemas.microsoft.com/office/powerpoint/2012/main">
        <p15:guide id="2" pos="2686" userDrawn="1">
          <p15:clr>
            <a:srgbClr val="A4A3A4"/>
          </p15:clr>
        </p15:guide>
        <p15:guide id="3" orient="horz" pos="211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E1F6"/>
    <a:srgbClr val="B482DA"/>
    <a:srgbClr val="0066CC"/>
    <a:srgbClr val="102E44"/>
    <a:srgbClr val="EBFAFF"/>
    <a:srgbClr val="CDF2FF"/>
    <a:srgbClr val="FBFEFF"/>
    <a:srgbClr val="FFFFFF"/>
    <a:srgbClr val="66FFCC"/>
    <a:srgbClr val="E8FD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88" autoAdjust="0"/>
    <p:restoredTop sz="94434" autoAdjust="0"/>
  </p:normalViewPr>
  <p:slideViewPr>
    <p:cSldViewPr>
      <p:cViewPr varScale="1">
        <p:scale>
          <a:sx n="79" d="100"/>
          <a:sy n="79" d="100"/>
        </p:scale>
        <p:origin x="874" y="77"/>
      </p:cViewPr>
      <p:guideLst>
        <p:guide pos="2686"/>
        <p:guide orient="horz" pos="2115"/>
      </p:guideLst>
    </p:cSldViewPr>
  </p:slideViewPr>
  <p:outlineViewPr>
    <p:cViewPr>
      <p:scale>
        <a:sx n="33" d="100"/>
        <a:sy n="33" d="100"/>
      </p:scale>
      <p:origin x="0" y="-5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0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3EF698-E445-40FD-9829-53F1C3767237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72C5AE-92B7-462C-BD5C-E0D1A0D3C3AE}">
      <dgm:prSet phldrT="[Text]" custT="1"/>
      <dgm:spPr/>
      <dgm:t>
        <a:bodyPr/>
        <a:lstStyle/>
        <a:p>
          <a:endParaRPr lang="en-US" sz="3600" dirty="0"/>
        </a:p>
      </dgm:t>
    </dgm:pt>
    <dgm:pt modelId="{5866C4DE-5D76-469C-A37B-422F37FA8894}" type="parTrans" cxnId="{2C4A6FEF-7CA9-4226-900B-9DB1D84C87A2}">
      <dgm:prSet/>
      <dgm:spPr/>
      <dgm:t>
        <a:bodyPr/>
        <a:lstStyle/>
        <a:p>
          <a:endParaRPr lang="en-US" sz="3200"/>
        </a:p>
      </dgm:t>
    </dgm:pt>
    <dgm:pt modelId="{54A25C23-4A65-4055-8CB2-DB9EE379975A}" type="sibTrans" cxnId="{2C4A6FEF-7CA9-4226-900B-9DB1D84C87A2}">
      <dgm:prSet/>
      <dgm:spPr/>
      <dgm:t>
        <a:bodyPr/>
        <a:lstStyle/>
        <a:p>
          <a:endParaRPr lang="en-US" sz="3200"/>
        </a:p>
      </dgm:t>
    </dgm:pt>
    <dgm:pt modelId="{AEC122D0-51CD-4DBA-85DD-4B0583DDAFA7}">
      <dgm:prSet phldrT="[Text]" custT="1"/>
      <dgm:spPr/>
      <dgm:t>
        <a:bodyPr/>
        <a:lstStyle/>
        <a:p>
          <a:endParaRPr lang="en-US" sz="3600" dirty="0"/>
        </a:p>
      </dgm:t>
    </dgm:pt>
    <dgm:pt modelId="{228FBD95-410F-4F3C-869C-9B5ECFE20D5A}" type="parTrans" cxnId="{4A737DCF-7E02-42F1-B2F2-3C7DAF5A85DE}">
      <dgm:prSet/>
      <dgm:spPr/>
      <dgm:t>
        <a:bodyPr/>
        <a:lstStyle/>
        <a:p>
          <a:endParaRPr lang="en-US" sz="3200"/>
        </a:p>
      </dgm:t>
    </dgm:pt>
    <dgm:pt modelId="{7C2E8633-8900-44D2-AE92-974E64BD9468}" type="sibTrans" cxnId="{4A737DCF-7E02-42F1-B2F2-3C7DAF5A85DE}">
      <dgm:prSet/>
      <dgm:spPr/>
      <dgm:t>
        <a:bodyPr/>
        <a:lstStyle/>
        <a:p>
          <a:endParaRPr lang="en-US" sz="3200"/>
        </a:p>
      </dgm:t>
    </dgm:pt>
    <dgm:pt modelId="{51C82396-C25E-4392-80DA-06BBD951ABF6}">
      <dgm:prSet phldrT="[Text]" custT="1"/>
      <dgm:spPr/>
      <dgm:t>
        <a:bodyPr/>
        <a:lstStyle/>
        <a:p>
          <a:r>
            <a:rPr lang="fr-FR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Initiation et participation :</a:t>
          </a:r>
        </a:p>
        <a:p>
          <a:r>
            <a:rPr lang="fr-FR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 4 recherche-actions collaboratives entre une université privée (USJ) et </a:t>
          </a:r>
        </a:p>
        <a:p>
          <a:r>
            <a:rPr lang="fr-FR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  plusieurs institutions privées </a:t>
          </a:r>
          <a:endParaRPr lang="en-US" sz="1400" dirty="0"/>
        </a:p>
      </dgm:t>
    </dgm:pt>
    <dgm:pt modelId="{BEB73E3F-8A64-47FE-922F-CA11868E7A2E}" type="parTrans" cxnId="{B095DC2F-6891-40F8-BCD9-C82A32910ED2}">
      <dgm:prSet/>
      <dgm:spPr/>
      <dgm:t>
        <a:bodyPr/>
        <a:lstStyle/>
        <a:p>
          <a:endParaRPr lang="en-US" sz="3200"/>
        </a:p>
      </dgm:t>
    </dgm:pt>
    <dgm:pt modelId="{A08FA66B-33C4-44DE-BA4E-713FE8133D4D}" type="sibTrans" cxnId="{B095DC2F-6891-40F8-BCD9-C82A32910ED2}">
      <dgm:prSet/>
      <dgm:spPr/>
      <dgm:t>
        <a:bodyPr/>
        <a:lstStyle/>
        <a:p>
          <a:endParaRPr lang="en-US" sz="3200"/>
        </a:p>
      </dgm:t>
    </dgm:pt>
    <dgm:pt modelId="{23AC0C0C-566D-43BF-ADD4-FBCB75053DD4}">
      <dgm:prSet phldrT="[Text]" custT="1"/>
      <dgm:spPr/>
      <dgm:t>
        <a:bodyPr/>
        <a:lstStyle/>
        <a:p>
          <a:endParaRPr lang="en-US" sz="3600" dirty="0"/>
        </a:p>
      </dgm:t>
    </dgm:pt>
    <dgm:pt modelId="{0F6B768D-FFDD-46CE-80DB-65B5818A9E91}" type="parTrans" cxnId="{DDBB1209-F6F1-48FE-9E41-9036DBC6CE01}">
      <dgm:prSet/>
      <dgm:spPr/>
      <dgm:t>
        <a:bodyPr/>
        <a:lstStyle/>
        <a:p>
          <a:endParaRPr lang="en-US" sz="3200"/>
        </a:p>
      </dgm:t>
    </dgm:pt>
    <dgm:pt modelId="{0620F977-D5A2-4246-B117-2F5A6820E72B}" type="sibTrans" cxnId="{DDBB1209-F6F1-48FE-9E41-9036DBC6CE01}">
      <dgm:prSet/>
      <dgm:spPr/>
      <dgm:t>
        <a:bodyPr/>
        <a:lstStyle/>
        <a:p>
          <a:endParaRPr lang="en-US" sz="3200"/>
        </a:p>
      </dgm:t>
    </dgm:pt>
    <dgm:pt modelId="{6B50C492-DB47-4194-9D1A-015A9A57A2AC}">
      <dgm:prSet phldrT="[Text]" custT="1"/>
      <dgm:spPr/>
      <dgm:t>
        <a:bodyPr/>
        <a:lstStyle/>
        <a:p>
          <a:r>
            <a:rPr lang="fr-FR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En cours:</a:t>
          </a:r>
        </a:p>
        <a:p>
          <a:r>
            <a:rPr lang="fr-FR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Mise en place d'une nouvelle collaboration entre le CRDP libanais et le </a:t>
          </a:r>
          <a:r>
            <a:rPr lang="fr-FR" sz="14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LéA</a:t>
          </a:r>
          <a:r>
            <a:rPr lang="fr-FR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Triolet</a:t>
          </a:r>
          <a:endParaRPr lang="en-US" sz="1400" dirty="0"/>
        </a:p>
      </dgm:t>
    </dgm:pt>
    <dgm:pt modelId="{D2AC3E51-4FD6-4672-A2F9-C7C2A222A831}" type="parTrans" cxnId="{BAAEEC1D-1C16-4DEE-A072-E20E3DECF359}">
      <dgm:prSet/>
      <dgm:spPr/>
      <dgm:t>
        <a:bodyPr/>
        <a:lstStyle/>
        <a:p>
          <a:endParaRPr lang="en-US" sz="3200"/>
        </a:p>
      </dgm:t>
    </dgm:pt>
    <dgm:pt modelId="{BFA991F2-CF9D-40CF-A01C-36A8E93978B0}" type="sibTrans" cxnId="{BAAEEC1D-1C16-4DEE-A072-E20E3DECF359}">
      <dgm:prSet/>
      <dgm:spPr/>
      <dgm:t>
        <a:bodyPr/>
        <a:lstStyle/>
        <a:p>
          <a:endParaRPr lang="en-US" sz="3200"/>
        </a:p>
      </dgm:t>
    </dgm:pt>
    <dgm:pt modelId="{47E0A804-4FA6-4846-AF6C-5469822C81C7}">
      <dgm:prSet phldrT="[Text]" custT="1"/>
      <dgm:spPr/>
      <dgm:t>
        <a:bodyPr/>
        <a:lstStyle/>
        <a:p>
          <a:r>
            <a:rPr lang="fr-FR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Enseignante-chercheuse dans une université publique au Liban (UL) :  </a:t>
          </a:r>
        </a:p>
        <a:p>
          <a:r>
            <a:rPr lang="fr-FR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- Enseignement du module « Recherche-Action » et suivi des  recherche-actions collaboratives menées par mes étudiants de Master, en collaboration avec des institutions privées et publiques </a:t>
          </a:r>
          <a:endParaRPr lang="en-US" sz="1400" dirty="0"/>
        </a:p>
      </dgm:t>
    </dgm:pt>
    <dgm:pt modelId="{021F8D32-0C4E-41A5-B9C0-3F9DFB2141EF}" type="sibTrans" cxnId="{51F3DEDE-0C80-42E1-B8AC-0D2D58C2AD60}">
      <dgm:prSet/>
      <dgm:spPr/>
      <dgm:t>
        <a:bodyPr/>
        <a:lstStyle/>
        <a:p>
          <a:endParaRPr lang="en-US" sz="3200"/>
        </a:p>
      </dgm:t>
    </dgm:pt>
    <dgm:pt modelId="{13D3FD2C-4C1E-4E73-99AF-BA56C73D453E}" type="parTrans" cxnId="{51F3DEDE-0C80-42E1-B8AC-0D2D58C2AD60}">
      <dgm:prSet/>
      <dgm:spPr/>
      <dgm:t>
        <a:bodyPr/>
        <a:lstStyle/>
        <a:p>
          <a:endParaRPr lang="en-US" sz="3200"/>
        </a:p>
      </dgm:t>
    </dgm:pt>
    <dgm:pt modelId="{60BEAE5D-EC91-472F-9579-E7CCFF812545}">
      <dgm:prSet phldrT="[Text]" custT="1"/>
      <dgm:spPr/>
      <dgm:t>
        <a:bodyPr/>
        <a:lstStyle/>
        <a:p>
          <a:r>
            <a:rPr lang="fr-FR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En perspective:</a:t>
          </a:r>
          <a:endParaRPr lang="en-US" sz="1400" dirty="0"/>
        </a:p>
      </dgm:t>
    </dgm:pt>
    <dgm:pt modelId="{66D060D8-EF8C-4F26-A9CF-88BACAF39125}" type="parTrans" cxnId="{FBBFDC45-2B24-46FC-ACDC-6901DBA47368}">
      <dgm:prSet/>
      <dgm:spPr/>
      <dgm:t>
        <a:bodyPr/>
        <a:lstStyle/>
        <a:p>
          <a:endParaRPr lang="fr-FR" sz="3200"/>
        </a:p>
      </dgm:t>
    </dgm:pt>
    <dgm:pt modelId="{884A14DB-2946-4263-A178-412AB294F4F4}" type="sibTrans" cxnId="{FBBFDC45-2B24-46FC-ACDC-6901DBA47368}">
      <dgm:prSet/>
      <dgm:spPr/>
      <dgm:t>
        <a:bodyPr/>
        <a:lstStyle/>
        <a:p>
          <a:endParaRPr lang="fr-FR" sz="3200"/>
        </a:p>
      </dgm:t>
    </dgm:pt>
    <dgm:pt modelId="{44880D57-AA90-423C-BFA3-565CF29B269C}">
      <dgm:prSet phldrT="[Text]" custT="1"/>
      <dgm:spPr/>
      <dgm:t>
        <a:bodyPr/>
        <a:lstStyle/>
        <a:p>
          <a:endParaRPr lang="en-US" sz="3600" dirty="0"/>
        </a:p>
      </dgm:t>
    </dgm:pt>
    <dgm:pt modelId="{B2E1FFC0-A01A-492A-8DFB-A6F78017241E}" type="parTrans" cxnId="{37C9A24F-0A1F-41B6-B9A4-1CCFC18D86BF}">
      <dgm:prSet/>
      <dgm:spPr/>
      <dgm:t>
        <a:bodyPr/>
        <a:lstStyle/>
        <a:p>
          <a:endParaRPr lang="fr-FR" sz="3200"/>
        </a:p>
      </dgm:t>
    </dgm:pt>
    <dgm:pt modelId="{BFD17E48-78EB-42D8-B300-1E48673392C7}" type="sibTrans" cxnId="{37C9A24F-0A1F-41B6-B9A4-1CCFC18D86BF}">
      <dgm:prSet/>
      <dgm:spPr/>
      <dgm:t>
        <a:bodyPr/>
        <a:lstStyle/>
        <a:p>
          <a:endParaRPr lang="fr-FR" sz="3200"/>
        </a:p>
      </dgm:t>
    </dgm:pt>
    <dgm:pt modelId="{05BD4F1A-DB87-481E-9C2A-90586F059EB3}">
      <dgm:prSet phldrT="[Text]" custT="1"/>
      <dgm:spPr/>
      <dgm:t>
        <a:bodyPr/>
        <a:lstStyle/>
        <a:p>
          <a:r>
            <a:rPr lang="fr-FR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-Recherche-action collaborative dans 4 établissements scolaires libanais, en partenariat avec des </a:t>
          </a:r>
          <a:r>
            <a:rPr lang="fr-FR" sz="14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LéA</a:t>
          </a:r>
          <a:r>
            <a:rPr lang="fr-FR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(enseignement plurilingue, enseignement des sciences et climat scolaire)</a:t>
          </a:r>
          <a:endParaRPr lang="en-US" sz="1400" dirty="0"/>
        </a:p>
      </dgm:t>
    </dgm:pt>
    <dgm:pt modelId="{408619EE-ADE4-416C-B597-BBE4FEA82041}" type="parTrans" cxnId="{6F7B85CB-FDD1-4E0A-B3C7-2A747A97317A}">
      <dgm:prSet/>
      <dgm:spPr/>
      <dgm:t>
        <a:bodyPr/>
        <a:lstStyle/>
        <a:p>
          <a:endParaRPr lang="fr-FR" sz="3200"/>
        </a:p>
      </dgm:t>
    </dgm:pt>
    <dgm:pt modelId="{C6DB17A1-3244-47E0-BECB-2794998462BE}" type="sibTrans" cxnId="{6F7B85CB-FDD1-4E0A-B3C7-2A747A97317A}">
      <dgm:prSet/>
      <dgm:spPr/>
      <dgm:t>
        <a:bodyPr/>
        <a:lstStyle/>
        <a:p>
          <a:endParaRPr lang="fr-FR" sz="3200"/>
        </a:p>
      </dgm:t>
    </dgm:pt>
    <dgm:pt modelId="{B57850A1-118F-43B4-B20E-8DA5F59D10DC}" type="pres">
      <dgm:prSet presAssocID="{233EF698-E445-40FD-9829-53F1C3767237}" presName="Name0" presStyleCnt="0">
        <dgm:presLayoutVars>
          <dgm:chMax/>
          <dgm:chPref/>
          <dgm:dir/>
        </dgm:presLayoutVars>
      </dgm:prSet>
      <dgm:spPr/>
    </dgm:pt>
    <dgm:pt modelId="{20A1E98B-FA81-4844-8A84-EAAE27B3A3EC}" type="pres">
      <dgm:prSet presAssocID="{0C72C5AE-92B7-462C-BD5C-E0D1A0D3C3AE}" presName="parenttextcomposite" presStyleCnt="0"/>
      <dgm:spPr/>
    </dgm:pt>
    <dgm:pt modelId="{214604E9-1616-411B-BE64-CB1A89C4054E}" type="pres">
      <dgm:prSet presAssocID="{0C72C5AE-92B7-462C-BD5C-E0D1A0D3C3AE}" presName="parenttext" presStyleLbl="revTx" presStyleIdx="0" presStyleCnt="4">
        <dgm:presLayoutVars>
          <dgm:chMax/>
          <dgm:chPref val="2"/>
          <dgm:bulletEnabled val="1"/>
        </dgm:presLayoutVars>
      </dgm:prSet>
      <dgm:spPr/>
    </dgm:pt>
    <dgm:pt modelId="{B05501B7-A51F-40BB-8752-62EB39FAA47A}" type="pres">
      <dgm:prSet presAssocID="{0C72C5AE-92B7-462C-BD5C-E0D1A0D3C3AE}" presName="composite" presStyleCnt="0"/>
      <dgm:spPr/>
    </dgm:pt>
    <dgm:pt modelId="{D6AB08C1-23EE-4D10-A74F-FF89BA8187AB}" type="pres">
      <dgm:prSet presAssocID="{0C72C5AE-92B7-462C-BD5C-E0D1A0D3C3AE}" presName="chevron1" presStyleLbl="alignNode1" presStyleIdx="0" presStyleCnt="28" custScaleX="354636"/>
      <dgm:spPr/>
    </dgm:pt>
    <dgm:pt modelId="{316F7119-3161-47C9-9BB6-883971483F5E}" type="pres">
      <dgm:prSet presAssocID="{0C72C5AE-92B7-462C-BD5C-E0D1A0D3C3AE}" presName="chevron2" presStyleLbl="alignNode1" presStyleIdx="1" presStyleCnt="28"/>
      <dgm:spPr/>
    </dgm:pt>
    <dgm:pt modelId="{B1320E14-BF70-4418-9068-7473246C7665}" type="pres">
      <dgm:prSet presAssocID="{0C72C5AE-92B7-462C-BD5C-E0D1A0D3C3AE}" presName="chevron3" presStyleLbl="alignNode1" presStyleIdx="2" presStyleCnt="28"/>
      <dgm:spPr/>
    </dgm:pt>
    <dgm:pt modelId="{D8203DFD-BCA2-41F0-97F2-3FCA76EB463E}" type="pres">
      <dgm:prSet presAssocID="{0C72C5AE-92B7-462C-BD5C-E0D1A0D3C3AE}" presName="chevron4" presStyleLbl="alignNode1" presStyleIdx="3" presStyleCnt="28"/>
      <dgm:spPr/>
    </dgm:pt>
    <dgm:pt modelId="{72C4A526-DA13-44C3-8782-66A01F251214}" type="pres">
      <dgm:prSet presAssocID="{0C72C5AE-92B7-462C-BD5C-E0D1A0D3C3AE}" presName="chevron5" presStyleLbl="alignNode1" presStyleIdx="4" presStyleCnt="28"/>
      <dgm:spPr/>
    </dgm:pt>
    <dgm:pt modelId="{7EF7BDD7-0C43-4BB0-8FF8-937E32EDFBD1}" type="pres">
      <dgm:prSet presAssocID="{0C72C5AE-92B7-462C-BD5C-E0D1A0D3C3AE}" presName="chevron6" presStyleLbl="alignNode1" presStyleIdx="5" presStyleCnt="28"/>
      <dgm:spPr/>
    </dgm:pt>
    <dgm:pt modelId="{723D10FE-668D-428E-AB84-AA2585F82DE9}" type="pres">
      <dgm:prSet presAssocID="{0C72C5AE-92B7-462C-BD5C-E0D1A0D3C3AE}" presName="chevron7" presStyleLbl="alignNode1" presStyleIdx="6" presStyleCnt="28" custScaleX="286270"/>
      <dgm:spPr/>
    </dgm:pt>
    <dgm:pt modelId="{1A1F29D0-CEA7-453C-B62B-2DB50922BBEB}" type="pres">
      <dgm:prSet presAssocID="{0C72C5AE-92B7-462C-BD5C-E0D1A0D3C3AE}" presName="childtext" presStyleLbl="solidFgAcc1" presStyleIdx="0" presStyleCnt="4" custScaleX="142182" custScaleY="123722">
        <dgm:presLayoutVars>
          <dgm:chMax/>
          <dgm:chPref val="0"/>
          <dgm:bulletEnabled val="1"/>
        </dgm:presLayoutVars>
      </dgm:prSet>
      <dgm:spPr/>
    </dgm:pt>
    <dgm:pt modelId="{8C40CF63-A4AA-4B6C-845B-B5C3128063C3}" type="pres">
      <dgm:prSet presAssocID="{54A25C23-4A65-4055-8CB2-DB9EE379975A}" presName="sibTrans" presStyleCnt="0"/>
      <dgm:spPr/>
    </dgm:pt>
    <dgm:pt modelId="{C32F6659-58C8-4C1D-AA8B-C14E9279FD4B}" type="pres">
      <dgm:prSet presAssocID="{AEC122D0-51CD-4DBA-85DD-4B0583DDAFA7}" presName="parenttextcomposite" presStyleCnt="0"/>
      <dgm:spPr/>
    </dgm:pt>
    <dgm:pt modelId="{13674E29-F87B-4C62-AD3A-628A5B1345C5}" type="pres">
      <dgm:prSet presAssocID="{AEC122D0-51CD-4DBA-85DD-4B0583DDAFA7}" presName="parenttext" presStyleLbl="revTx" presStyleIdx="1" presStyleCnt="4">
        <dgm:presLayoutVars>
          <dgm:chMax/>
          <dgm:chPref val="2"/>
          <dgm:bulletEnabled val="1"/>
        </dgm:presLayoutVars>
      </dgm:prSet>
      <dgm:spPr/>
    </dgm:pt>
    <dgm:pt modelId="{95802186-B933-4A0C-AF45-5F2DE82CD46A}" type="pres">
      <dgm:prSet presAssocID="{AEC122D0-51CD-4DBA-85DD-4B0583DDAFA7}" presName="composite" presStyleCnt="0"/>
      <dgm:spPr/>
    </dgm:pt>
    <dgm:pt modelId="{64E79903-D4EE-419A-B36C-1B3093327515}" type="pres">
      <dgm:prSet presAssocID="{AEC122D0-51CD-4DBA-85DD-4B0583DDAFA7}" presName="chevron1" presStyleLbl="alignNode1" presStyleIdx="7" presStyleCnt="28" custScaleX="348088"/>
      <dgm:spPr/>
    </dgm:pt>
    <dgm:pt modelId="{A8D0FAA2-A56B-4A60-AD53-F4AD94274A15}" type="pres">
      <dgm:prSet presAssocID="{AEC122D0-51CD-4DBA-85DD-4B0583DDAFA7}" presName="chevron2" presStyleLbl="alignNode1" presStyleIdx="8" presStyleCnt="28"/>
      <dgm:spPr/>
    </dgm:pt>
    <dgm:pt modelId="{FED27A5D-7C8A-4C79-9149-765E43C21F6D}" type="pres">
      <dgm:prSet presAssocID="{AEC122D0-51CD-4DBA-85DD-4B0583DDAFA7}" presName="chevron3" presStyleLbl="alignNode1" presStyleIdx="9" presStyleCnt="28"/>
      <dgm:spPr/>
    </dgm:pt>
    <dgm:pt modelId="{748EB53C-9540-47C7-9748-9223F3AB3320}" type="pres">
      <dgm:prSet presAssocID="{AEC122D0-51CD-4DBA-85DD-4B0583DDAFA7}" presName="chevron4" presStyleLbl="alignNode1" presStyleIdx="10" presStyleCnt="28"/>
      <dgm:spPr/>
    </dgm:pt>
    <dgm:pt modelId="{DC2A8CE7-DA66-4125-8231-52184FBD87AD}" type="pres">
      <dgm:prSet presAssocID="{AEC122D0-51CD-4DBA-85DD-4B0583DDAFA7}" presName="chevron5" presStyleLbl="alignNode1" presStyleIdx="11" presStyleCnt="28"/>
      <dgm:spPr/>
    </dgm:pt>
    <dgm:pt modelId="{B7A1D113-3C0A-40ED-B0AB-E949E070F7FA}" type="pres">
      <dgm:prSet presAssocID="{AEC122D0-51CD-4DBA-85DD-4B0583DDAFA7}" presName="chevron6" presStyleLbl="alignNode1" presStyleIdx="12" presStyleCnt="28"/>
      <dgm:spPr/>
    </dgm:pt>
    <dgm:pt modelId="{27469017-EA16-44AC-8444-EC3CCB7DEB4A}" type="pres">
      <dgm:prSet presAssocID="{AEC122D0-51CD-4DBA-85DD-4B0583DDAFA7}" presName="chevron7" presStyleLbl="alignNode1" presStyleIdx="13" presStyleCnt="28" custScaleX="292818"/>
      <dgm:spPr/>
    </dgm:pt>
    <dgm:pt modelId="{237BB686-1370-45D9-A883-B2DB960E8B7C}" type="pres">
      <dgm:prSet presAssocID="{AEC122D0-51CD-4DBA-85DD-4B0583DDAFA7}" presName="childtext" presStyleLbl="solidFgAcc1" presStyleIdx="1" presStyleCnt="4" custScaleX="142182">
        <dgm:presLayoutVars>
          <dgm:chMax/>
          <dgm:chPref val="0"/>
          <dgm:bulletEnabled val="1"/>
        </dgm:presLayoutVars>
      </dgm:prSet>
      <dgm:spPr/>
    </dgm:pt>
    <dgm:pt modelId="{3E311AAD-6871-4888-AA95-6764A1C5B7A1}" type="pres">
      <dgm:prSet presAssocID="{7C2E8633-8900-44D2-AE92-974E64BD9468}" presName="sibTrans" presStyleCnt="0"/>
      <dgm:spPr/>
    </dgm:pt>
    <dgm:pt modelId="{755DC001-6054-41FF-8E3D-06B813693D06}" type="pres">
      <dgm:prSet presAssocID="{23AC0C0C-566D-43BF-ADD4-FBCB75053DD4}" presName="parenttextcomposite" presStyleCnt="0"/>
      <dgm:spPr/>
    </dgm:pt>
    <dgm:pt modelId="{D77040CC-A74F-4F39-B9BE-CC78A9144D5B}" type="pres">
      <dgm:prSet presAssocID="{23AC0C0C-566D-43BF-ADD4-FBCB75053DD4}" presName="parenttext" presStyleLbl="revTx" presStyleIdx="2" presStyleCnt="4">
        <dgm:presLayoutVars>
          <dgm:chMax/>
          <dgm:chPref val="2"/>
          <dgm:bulletEnabled val="1"/>
        </dgm:presLayoutVars>
      </dgm:prSet>
      <dgm:spPr/>
    </dgm:pt>
    <dgm:pt modelId="{0A2F482D-F97E-4029-974C-B6865623C5B5}" type="pres">
      <dgm:prSet presAssocID="{23AC0C0C-566D-43BF-ADD4-FBCB75053DD4}" presName="composite" presStyleCnt="0"/>
      <dgm:spPr/>
    </dgm:pt>
    <dgm:pt modelId="{4A369754-01F8-4145-BD77-4BE8260811FD}" type="pres">
      <dgm:prSet presAssocID="{23AC0C0C-566D-43BF-ADD4-FBCB75053DD4}" presName="chevron1" presStyleLbl="alignNode1" presStyleIdx="14" presStyleCnt="28" custScaleX="348088"/>
      <dgm:spPr/>
    </dgm:pt>
    <dgm:pt modelId="{A451AA22-0860-45A9-BB2D-B85AD7929AFA}" type="pres">
      <dgm:prSet presAssocID="{23AC0C0C-566D-43BF-ADD4-FBCB75053DD4}" presName="chevron2" presStyleLbl="alignNode1" presStyleIdx="15" presStyleCnt="28"/>
      <dgm:spPr/>
    </dgm:pt>
    <dgm:pt modelId="{9358D868-44CA-4E36-995A-72B5C1180E26}" type="pres">
      <dgm:prSet presAssocID="{23AC0C0C-566D-43BF-ADD4-FBCB75053DD4}" presName="chevron3" presStyleLbl="alignNode1" presStyleIdx="16" presStyleCnt="28"/>
      <dgm:spPr/>
    </dgm:pt>
    <dgm:pt modelId="{170F060A-B860-4BD0-A1B1-8BDFEE1EA7B5}" type="pres">
      <dgm:prSet presAssocID="{23AC0C0C-566D-43BF-ADD4-FBCB75053DD4}" presName="chevron4" presStyleLbl="alignNode1" presStyleIdx="17" presStyleCnt="28"/>
      <dgm:spPr/>
    </dgm:pt>
    <dgm:pt modelId="{14FBFE44-B039-4B63-B3A2-595E313BB1C4}" type="pres">
      <dgm:prSet presAssocID="{23AC0C0C-566D-43BF-ADD4-FBCB75053DD4}" presName="chevron5" presStyleLbl="alignNode1" presStyleIdx="18" presStyleCnt="28"/>
      <dgm:spPr/>
    </dgm:pt>
    <dgm:pt modelId="{0B91E7B5-54DD-4BAC-A141-3A5D6FAA899D}" type="pres">
      <dgm:prSet presAssocID="{23AC0C0C-566D-43BF-ADD4-FBCB75053DD4}" presName="chevron6" presStyleLbl="alignNode1" presStyleIdx="19" presStyleCnt="28"/>
      <dgm:spPr/>
    </dgm:pt>
    <dgm:pt modelId="{FB9AB4A8-1E52-4706-B458-D9B7DC7C2D94}" type="pres">
      <dgm:prSet presAssocID="{23AC0C0C-566D-43BF-ADD4-FBCB75053DD4}" presName="chevron7" presStyleLbl="alignNode1" presStyleIdx="20" presStyleCnt="28" custScaleX="292818"/>
      <dgm:spPr/>
    </dgm:pt>
    <dgm:pt modelId="{F5A9AD9B-E649-48DE-97A0-5C68A2B5D9AE}" type="pres">
      <dgm:prSet presAssocID="{23AC0C0C-566D-43BF-ADD4-FBCB75053DD4}" presName="childtext" presStyleLbl="solidFgAcc1" presStyleIdx="2" presStyleCnt="4" custScaleX="142182">
        <dgm:presLayoutVars>
          <dgm:chMax/>
          <dgm:chPref val="0"/>
          <dgm:bulletEnabled val="1"/>
        </dgm:presLayoutVars>
      </dgm:prSet>
      <dgm:spPr/>
    </dgm:pt>
    <dgm:pt modelId="{4CCEEA20-08B5-4543-B384-6D59BDC3A832}" type="pres">
      <dgm:prSet presAssocID="{0620F977-D5A2-4246-B117-2F5A6820E72B}" presName="sibTrans" presStyleCnt="0"/>
      <dgm:spPr/>
    </dgm:pt>
    <dgm:pt modelId="{B7E28B9E-3416-458F-9108-9E835AEB9124}" type="pres">
      <dgm:prSet presAssocID="{44880D57-AA90-423C-BFA3-565CF29B269C}" presName="parenttextcomposite" presStyleCnt="0"/>
      <dgm:spPr/>
    </dgm:pt>
    <dgm:pt modelId="{3D82E3D5-1207-48C7-A92A-6A7FF0E3733F}" type="pres">
      <dgm:prSet presAssocID="{44880D57-AA90-423C-BFA3-565CF29B269C}" presName="parenttext" presStyleLbl="revTx" presStyleIdx="3" presStyleCnt="4">
        <dgm:presLayoutVars>
          <dgm:chMax/>
          <dgm:chPref val="2"/>
          <dgm:bulletEnabled val="1"/>
        </dgm:presLayoutVars>
      </dgm:prSet>
      <dgm:spPr/>
    </dgm:pt>
    <dgm:pt modelId="{6B8EE5A9-88D3-49C6-BD16-30FC5202254F}" type="pres">
      <dgm:prSet presAssocID="{44880D57-AA90-423C-BFA3-565CF29B269C}" presName="composite" presStyleCnt="0"/>
      <dgm:spPr/>
    </dgm:pt>
    <dgm:pt modelId="{F456C5A8-5DF0-410D-BD8B-9274CDDC1C52}" type="pres">
      <dgm:prSet presAssocID="{44880D57-AA90-423C-BFA3-565CF29B269C}" presName="chevron1" presStyleLbl="alignNode1" presStyleIdx="21" presStyleCnt="28" custScaleX="334992"/>
      <dgm:spPr/>
    </dgm:pt>
    <dgm:pt modelId="{74B92311-5E28-4139-8CCA-2C40B0EA5866}" type="pres">
      <dgm:prSet presAssocID="{44880D57-AA90-423C-BFA3-565CF29B269C}" presName="chevron2" presStyleLbl="alignNode1" presStyleIdx="22" presStyleCnt="28"/>
      <dgm:spPr/>
    </dgm:pt>
    <dgm:pt modelId="{57EB625A-A052-490E-8525-CBF4453C9963}" type="pres">
      <dgm:prSet presAssocID="{44880D57-AA90-423C-BFA3-565CF29B269C}" presName="chevron3" presStyleLbl="alignNode1" presStyleIdx="23" presStyleCnt="28"/>
      <dgm:spPr/>
    </dgm:pt>
    <dgm:pt modelId="{7F7EB3EA-7925-43B8-A439-787BF1B115F8}" type="pres">
      <dgm:prSet presAssocID="{44880D57-AA90-423C-BFA3-565CF29B269C}" presName="chevron4" presStyleLbl="alignNode1" presStyleIdx="24" presStyleCnt="28"/>
      <dgm:spPr/>
    </dgm:pt>
    <dgm:pt modelId="{25F5E7FF-D266-476D-8E1A-FA0DE250A010}" type="pres">
      <dgm:prSet presAssocID="{44880D57-AA90-423C-BFA3-565CF29B269C}" presName="chevron5" presStyleLbl="alignNode1" presStyleIdx="25" presStyleCnt="28"/>
      <dgm:spPr/>
    </dgm:pt>
    <dgm:pt modelId="{228B8353-05D3-4DA5-AA5D-A38D9A79575A}" type="pres">
      <dgm:prSet presAssocID="{44880D57-AA90-423C-BFA3-565CF29B269C}" presName="chevron6" presStyleLbl="alignNode1" presStyleIdx="26" presStyleCnt="28"/>
      <dgm:spPr/>
    </dgm:pt>
    <dgm:pt modelId="{36395AB1-8C03-4F99-9B06-D3C954EE72AA}" type="pres">
      <dgm:prSet presAssocID="{44880D57-AA90-423C-BFA3-565CF29B269C}" presName="chevron7" presStyleLbl="alignNode1" presStyleIdx="27" presStyleCnt="28" custScaleX="273174"/>
      <dgm:spPr/>
    </dgm:pt>
    <dgm:pt modelId="{5BD70BE8-EAF2-4F2B-A4F2-104E53533C8B}" type="pres">
      <dgm:prSet presAssocID="{44880D57-AA90-423C-BFA3-565CF29B269C}" presName="childtext" presStyleLbl="solidFgAcc1" presStyleIdx="3" presStyleCnt="4" custScaleX="142182">
        <dgm:presLayoutVars>
          <dgm:chMax/>
          <dgm:chPref val="0"/>
          <dgm:bulletEnabled val="1"/>
        </dgm:presLayoutVars>
      </dgm:prSet>
      <dgm:spPr/>
    </dgm:pt>
  </dgm:ptLst>
  <dgm:cxnLst>
    <dgm:cxn modelId="{5B2DCC79-24CB-4C61-AB10-10A429E90BBC}" type="presOf" srcId="{60BEAE5D-EC91-472F-9579-E7CCFF812545}" destId="{5BD70BE8-EAF2-4F2B-A4F2-104E53533C8B}" srcOrd="0" destOrd="0" presId="urn:microsoft.com/office/officeart/2008/layout/VerticalAccentList"/>
    <dgm:cxn modelId="{DFF29F8A-7982-430A-9007-8318EB5511B2}" type="presOf" srcId="{05BD4F1A-DB87-481E-9C2A-90586F059EB3}" destId="{5BD70BE8-EAF2-4F2B-A4F2-104E53533C8B}" srcOrd="0" destOrd="1" presId="urn:microsoft.com/office/officeart/2008/layout/VerticalAccentList"/>
    <dgm:cxn modelId="{37C9A24F-0A1F-41B6-B9A4-1CCFC18D86BF}" srcId="{233EF698-E445-40FD-9829-53F1C3767237}" destId="{44880D57-AA90-423C-BFA3-565CF29B269C}" srcOrd="3" destOrd="0" parTransId="{B2E1FFC0-A01A-492A-8DFB-A6F78017241E}" sibTransId="{BFD17E48-78EB-42D8-B300-1E48673392C7}"/>
    <dgm:cxn modelId="{BAAEEC1D-1C16-4DEE-A072-E20E3DECF359}" srcId="{23AC0C0C-566D-43BF-ADD4-FBCB75053DD4}" destId="{6B50C492-DB47-4194-9D1A-015A9A57A2AC}" srcOrd="0" destOrd="0" parTransId="{D2AC3E51-4FD6-4672-A2F9-C7C2A222A831}" sibTransId="{BFA991F2-CF9D-40CF-A01C-36A8E93978B0}"/>
    <dgm:cxn modelId="{2C4A6FEF-7CA9-4226-900B-9DB1D84C87A2}" srcId="{233EF698-E445-40FD-9829-53F1C3767237}" destId="{0C72C5AE-92B7-462C-BD5C-E0D1A0D3C3AE}" srcOrd="0" destOrd="0" parTransId="{5866C4DE-5D76-469C-A37B-422F37FA8894}" sibTransId="{54A25C23-4A65-4055-8CB2-DB9EE379975A}"/>
    <dgm:cxn modelId="{51F3DEDE-0C80-42E1-B8AC-0D2D58C2AD60}" srcId="{0C72C5AE-92B7-462C-BD5C-E0D1A0D3C3AE}" destId="{47E0A804-4FA6-4846-AF6C-5469822C81C7}" srcOrd="0" destOrd="0" parTransId="{13D3FD2C-4C1E-4E73-99AF-BA56C73D453E}" sibTransId="{021F8D32-0C4E-41A5-B9C0-3F9DFB2141EF}"/>
    <dgm:cxn modelId="{4A737DCF-7E02-42F1-B2F2-3C7DAF5A85DE}" srcId="{233EF698-E445-40FD-9829-53F1C3767237}" destId="{AEC122D0-51CD-4DBA-85DD-4B0583DDAFA7}" srcOrd="1" destOrd="0" parTransId="{228FBD95-410F-4F3C-869C-9B5ECFE20D5A}" sibTransId="{7C2E8633-8900-44D2-AE92-974E64BD9468}"/>
    <dgm:cxn modelId="{872C6EF9-8AA0-4FDA-8826-4B42941FC0A1}" type="presOf" srcId="{AEC122D0-51CD-4DBA-85DD-4B0583DDAFA7}" destId="{13674E29-F87B-4C62-AD3A-628A5B1345C5}" srcOrd="0" destOrd="0" presId="urn:microsoft.com/office/officeart/2008/layout/VerticalAccentList"/>
    <dgm:cxn modelId="{DDBB1209-F6F1-48FE-9E41-9036DBC6CE01}" srcId="{233EF698-E445-40FD-9829-53F1C3767237}" destId="{23AC0C0C-566D-43BF-ADD4-FBCB75053DD4}" srcOrd="2" destOrd="0" parTransId="{0F6B768D-FFDD-46CE-80DB-65B5818A9E91}" sibTransId="{0620F977-D5A2-4246-B117-2F5A6820E72B}"/>
    <dgm:cxn modelId="{DB9AE4EC-1AB2-4D79-B1EC-337E07D19786}" type="presOf" srcId="{51C82396-C25E-4392-80DA-06BBD951ABF6}" destId="{237BB686-1370-45D9-A883-B2DB960E8B7C}" srcOrd="0" destOrd="0" presId="urn:microsoft.com/office/officeart/2008/layout/VerticalAccentList"/>
    <dgm:cxn modelId="{1A7994FA-DA31-4725-9451-A806A71FAFD8}" type="presOf" srcId="{6B50C492-DB47-4194-9D1A-015A9A57A2AC}" destId="{F5A9AD9B-E649-48DE-97A0-5C68A2B5D9AE}" srcOrd="0" destOrd="0" presId="urn:microsoft.com/office/officeart/2008/layout/VerticalAccentList"/>
    <dgm:cxn modelId="{4523193A-1EEB-4B2C-818A-FCB2B278FB50}" type="presOf" srcId="{44880D57-AA90-423C-BFA3-565CF29B269C}" destId="{3D82E3D5-1207-48C7-A92A-6A7FF0E3733F}" srcOrd="0" destOrd="0" presId="urn:microsoft.com/office/officeart/2008/layout/VerticalAccentList"/>
    <dgm:cxn modelId="{B095DC2F-6891-40F8-BCD9-C82A32910ED2}" srcId="{AEC122D0-51CD-4DBA-85DD-4B0583DDAFA7}" destId="{51C82396-C25E-4392-80DA-06BBD951ABF6}" srcOrd="0" destOrd="0" parTransId="{BEB73E3F-8A64-47FE-922F-CA11868E7A2E}" sibTransId="{A08FA66B-33C4-44DE-BA4E-713FE8133D4D}"/>
    <dgm:cxn modelId="{61BF29B3-72C4-4DEF-A7EB-B9DE1C51CD70}" type="presOf" srcId="{233EF698-E445-40FD-9829-53F1C3767237}" destId="{B57850A1-118F-43B4-B20E-8DA5F59D10DC}" srcOrd="0" destOrd="0" presId="urn:microsoft.com/office/officeart/2008/layout/VerticalAccentList"/>
    <dgm:cxn modelId="{FBBFDC45-2B24-46FC-ACDC-6901DBA47368}" srcId="{44880D57-AA90-423C-BFA3-565CF29B269C}" destId="{60BEAE5D-EC91-472F-9579-E7CCFF812545}" srcOrd="0" destOrd="0" parTransId="{66D060D8-EF8C-4F26-A9CF-88BACAF39125}" sibTransId="{884A14DB-2946-4263-A178-412AB294F4F4}"/>
    <dgm:cxn modelId="{7CC7F4C5-70B3-49F1-B003-11D22195C35B}" type="presOf" srcId="{0C72C5AE-92B7-462C-BD5C-E0D1A0D3C3AE}" destId="{214604E9-1616-411B-BE64-CB1A89C4054E}" srcOrd="0" destOrd="0" presId="urn:microsoft.com/office/officeart/2008/layout/VerticalAccentList"/>
    <dgm:cxn modelId="{6F7B85CB-FDD1-4E0A-B3C7-2A747A97317A}" srcId="{44880D57-AA90-423C-BFA3-565CF29B269C}" destId="{05BD4F1A-DB87-481E-9C2A-90586F059EB3}" srcOrd="1" destOrd="0" parTransId="{408619EE-ADE4-416C-B597-BBE4FEA82041}" sibTransId="{C6DB17A1-3244-47E0-BECB-2794998462BE}"/>
    <dgm:cxn modelId="{FC4A67D0-0695-4F2E-ABFB-E79DEB33651D}" type="presOf" srcId="{47E0A804-4FA6-4846-AF6C-5469822C81C7}" destId="{1A1F29D0-CEA7-453C-B62B-2DB50922BBEB}" srcOrd="0" destOrd="0" presId="urn:microsoft.com/office/officeart/2008/layout/VerticalAccentList"/>
    <dgm:cxn modelId="{DAFB1A35-22B6-4F20-9DFE-2365818832A6}" type="presOf" srcId="{23AC0C0C-566D-43BF-ADD4-FBCB75053DD4}" destId="{D77040CC-A74F-4F39-B9BE-CC78A9144D5B}" srcOrd="0" destOrd="0" presId="urn:microsoft.com/office/officeart/2008/layout/VerticalAccentList"/>
    <dgm:cxn modelId="{BCEFD121-9909-42E0-8D0D-704B798EA692}" type="presParOf" srcId="{B57850A1-118F-43B4-B20E-8DA5F59D10DC}" destId="{20A1E98B-FA81-4844-8A84-EAAE27B3A3EC}" srcOrd="0" destOrd="0" presId="urn:microsoft.com/office/officeart/2008/layout/VerticalAccentList"/>
    <dgm:cxn modelId="{D031F951-9013-4529-880D-960B6AEE93EA}" type="presParOf" srcId="{20A1E98B-FA81-4844-8A84-EAAE27B3A3EC}" destId="{214604E9-1616-411B-BE64-CB1A89C4054E}" srcOrd="0" destOrd="0" presId="urn:microsoft.com/office/officeart/2008/layout/VerticalAccentList"/>
    <dgm:cxn modelId="{5AF279C2-9BC9-4B67-B0A2-B5A0E99F9320}" type="presParOf" srcId="{B57850A1-118F-43B4-B20E-8DA5F59D10DC}" destId="{B05501B7-A51F-40BB-8752-62EB39FAA47A}" srcOrd="1" destOrd="0" presId="urn:microsoft.com/office/officeart/2008/layout/VerticalAccentList"/>
    <dgm:cxn modelId="{5F337429-7C21-4E08-9802-78B9816C2EAE}" type="presParOf" srcId="{B05501B7-A51F-40BB-8752-62EB39FAA47A}" destId="{D6AB08C1-23EE-4D10-A74F-FF89BA8187AB}" srcOrd="0" destOrd="0" presId="urn:microsoft.com/office/officeart/2008/layout/VerticalAccentList"/>
    <dgm:cxn modelId="{17D26C4E-0B93-4801-9793-FB9542EE469D}" type="presParOf" srcId="{B05501B7-A51F-40BB-8752-62EB39FAA47A}" destId="{316F7119-3161-47C9-9BB6-883971483F5E}" srcOrd="1" destOrd="0" presId="urn:microsoft.com/office/officeart/2008/layout/VerticalAccentList"/>
    <dgm:cxn modelId="{463A1F3C-D8EC-48E1-A7E4-53CD68D156F1}" type="presParOf" srcId="{B05501B7-A51F-40BB-8752-62EB39FAA47A}" destId="{B1320E14-BF70-4418-9068-7473246C7665}" srcOrd="2" destOrd="0" presId="urn:microsoft.com/office/officeart/2008/layout/VerticalAccentList"/>
    <dgm:cxn modelId="{C7DD420B-F819-4C6A-A209-0F69B33251A6}" type="presParOf" srcId="{B05501B7-A51F-40BB-8752-62EB39FAA47A}" destId="{D8203DFD-BCA2-41F0-97F2-3FCA76EB463E}" srcOrd="3" destOrd="0" presId="urn:microsoft.com/office/officeart/2008/layout/VerticalAccentList"/>
    <dgm:cxn modelId="{791DEED2-A446-4629-8DB1-4B0302E0BA9A}" type="presParOf" srcId="{B05501B7-A51F-40BB-8752-62EB39FAA47A}" destId="{72C4A526-DA13-44C3-8782-66A01F251214}" srcOrd="4" destOrd="0" presId="urn:microsoft.com/office/officeart/2008/layout/VerticalAccentList"/>
    <dgm:cxn modelId="{9BE66F55-25C9-42F3-9085-054852EDE3DF}" type="presParOf" srcId="{B05501B7-A51F-40BB-8752-62EB39FAA47A}" destId="{7EF7BDD7-0C43-4BB0-8FF8-937E32EDFBD1}" srcOrd="5" destOrd="0" presId="urn:microsoft.com/office/officeart/2008/layout/VerticalAccentList"/>
    <dgm:cxn modelId="{380DF5A3-C972-4E47-98E6-397E301C429C}" type="presParOf" srcId="{B05501B7-A51F-40BB-8752-62EB39FAA47A}" destId="{723D10FE-668D-428E-AB84-AA2585F82DE9}" srcOrd="6" destOrd="0" presId="urn:microsoft.com/office/officeart/2008/layout/VerticalAccentList"/>
    <dgm:cxn modelId="{CCD1B85E-C0D1-4991-9055-0CA906FA5DA6}" type="presParOf" srcId="{B05501B7-A51F-40BB-8752-62EB39FAA47A}" destId="{1A1F29D0-CEA7-453C-B62B-2DB50922BBEB}" srcOrd="7" destOrd="0" presId="urn:microsoft.com/office/officeart/2008/layout/VerticalAccentList"/>
    <dgm:cxn modelId="{5AC87F6F-6118-4AED-B19B-1F1CBC10D68A}" type="presParOf" srcId="{B57850A1-118F-43B4-B20E-8DA5F59D10DC}" destId="{8C40CF63-A4AA-4B6C-845B-B5C3128063C3}" srcOrd="2" destOrd="0" presId="urn:microsoft.com/office/officeart/2008/layout/VerticalAccentList"/>
    <dgm:cxn modelId="{DA2E76D6-E3D1-4E02-B623-350C6D477500}" type="presParOf" srcId="{B57850A1-118F-43B4-B20E-8DA5F59D10DC}" destId="{C32F6659-58C8-4C1D-AA8B-C14E9279FD4B}" srcOrd="3" destOrd="0" presId="urn:microsoft.com/office/officeart/2008/layout/VerticalAccentList"/>
    <dgm:cxn modelId="{547E2FBA-48B4-46D6-8923-1E7C2B16BC29}" type="presParOf" srcId="{C32F6659-58C8-4C1D-AA8B-C14E9279FD4B}" destId="{13674E29-F87B-4C62-AD3A-628A5B1345C5}" srcOrd="0" destOrd="0" presId="urn:microsoft.com/office/officeart/2008/layout/VerticalAccentList"/>
    <dgm:cxn modelId="{0A5C091C-37D9-400A-BF7E-B2BBC086FB25}" type="presParOf" srcId="{B57850A1-118F-43B4-B20E-8DA5F59D10DC}" destId="{95802186-B933-4A0C-AF45-5F2DE82CD46A}" srcOrd="4" destOrd="0" presId="urn:microsoft.com/office/officeart/2008/layout/VerticalAccentList"/>
    <dgm:cxn modelId="{234D5897-88A5-42C5-82BB-5F5B8044A101}" type="presParOf" srcId="{95802186-B933-4A0C-AF45-5F2DE82CD46A}" destId="{64E79903-D4EE-419A-B36C-1B3093327515}" srcOrd="0" destOrd="0" presId="urn:microsoft.com/office/officeart/2008/layout/VerticalAccentList"/>
    <dgm:cxn modelId="{D1B208FD-349A-4E6D-A35D-8072780A96C0}" type="presParOf" srcId="{95802186-B933-4A0C-AF45-5F2DE82CD46A}" destId="{A8D0FAA2-A56B-4A60-AD53-F4AD94274A15}" srcOrd="1" destOrd="0" presId="urn:microsoft.com/office/officeart/2008/layout/VerticalAccentList"/>
    <dgm:cxn modelId="{93C1B65A-8F92-4B44-BF06-A9DC3C76BCD4}" type="presParOf" srcId="{95802186-B933-4A0C-AF45-5F2DE82CD46A}" destId="{FED27A5D-7C8A-4C79-9149-765E43C21F6D}" srcOrd="2" destOrd="0" presId="urn:microsoft.com/office/officeart/2008/layout/VerticalAccentList"/>
    <dgm:cxn modelId="{68A1B519-27FB-4C53-B7A7-991B9FA90859}" type="presParOf" srcId="{95802186-B933-4A0C-AF45-5F2DE82CD46A}" destId="{748EB53C-9540-47C7-9748-9223F3AB3320}" srcOrd="3" destOrd="0" presId="urn:microsoft.com/office/officeart/2008/layout/VerticalAccentList"/>
    <dgm:cxn modelId="{DAD19B48-E1E9-4EA8-A0FA-7ED6EC498EAA}" type="presParOf" srcId="{95802186-B933-4A0C-AF45-5F2DE82CD46A}" destId="{DC2A8CE7-DA66-4125-8231-52184FBD87AD}" srcOrd="4" destOrd="0" presId="urn:microsoft.com/office/officeart/2008/layout/VerticalAccentList"/>
    <dgm:cxn modelId="{AEDAFB69-FBA8-4408-93DB-5A80D36BED81}" type="presParOf" srcId="{95802186-B933-4A0C-AF45-5F2DE82CD46A}" destId="{B7A1D113-3C0A-40ED-B0AB-E949E070F7FA}" srcOrd="5" destOrd="0" presId="urn:microsoft.com/office/officeart/2008/layout/VerticalAccentList"/>
    <dgm:cxn modelId="{8887F467-057E-4A8F-8FB6-0BD7500D633D}" type="presParOf" srcId="{95802186-B933-4A0C-AF45-5F2DE82CD46A}" destId="{27469017-EA16-44AC-8444-EC3CCB7DEB4A}" srcOrd="6" destOrd="0" presId="urn:microsoft.com/office/officeart/2008/layout/VerticalAccentList"/>
    <dgm:cxn modelId="{6487053C-8795-43DB-8A88-E17583BC970A}" type="presParOf" srcId="{95802186-B933-4A0C-AF45-5F2DE82CD46A}" destId="{237BB686-1370-45D9-A883-B2DB960E8B7C}" srcOrd="7" destOrd="0" presId="urn:microsoft.com/office/officeart/2008/layout/VerticalAccentList"/>
    <dgm:cxn modelId="{1AC5E44E-468E-4310-81D3-39B8FA2D3DBA}" type="presParOf" srcId="{B57850A1-118F-43B4-B20E-8DA5F59D10DC}" destId="{3E311AAD-6871-4888-AA95-6764A1C5B7A1}" srcOrd="5" destOrd="0" presId="urn:microsoft.com/office/officeart/2008/layout/VerticalAccentList"/>
    <dgm:cxn modelId="{01B54A91-CAD2-483B-AF60-089B27F71FC2}" type="presParOf" srcId="{B57850A1-118F-43B4-B20E-8DA5F59D10DC}" destId="{755DC001-6054-41FF-8E3D-06B813693D06}" srcOrd="6" destOrd="0" presId="urn:microsoft.com/office/officeart/2008/layout/VerticalAccentList"/>
    <dgm:cxn modelId="{27460394-43E5-4D0B-B168-A5769A852189}" type="presParOf" srcId="{755DC001-6054-41FF-8E3D-06B813693D06}" destId="{D77040CC-A74F-4F39-B9BE-CC78A9144D5B}" srcOrd="0" destOrd="0" presId="urn:microsoft.com/office/officeart/2008/layout/VerticalAccentList"/>
    <dgm:cxn modelId="{B363C74D-FC15-4637-9B8D-C18BF5F84F90}" type="presParOf" srcId="{B57850A1-118F-43B4-B20E-8DA5F59D10DC}" destId="{0A2F482D-F97E-4029-974C-B6865623C5B5}" srcOrd="7" destOrd="0" presId="urn:microsoft.com/office/officeart/2008/layout/VerticalAccentList"/>
    <dgm:cxn modelId="{06581986-D062-4BAD-92E0-4E948ED033C5}" type="presParOf" srcId="{0A2F482D-F97E-4029-974C-B6865623C5B5}" destId="{4A369754-01F8-4145-BD77-4BE8260811FD}" srcOrd="0" destOrd="0" presId="urn:microsoft.com/office/officeart/2008/layout/VerticalAccentList"/>
    <dgm:cxn modelId="{6CA526AE-C2AA-46D6-8D6A-C18F2303A789}" type="presParOf" srcId="{0A2F482D-F97E-4029-974C-B6865623C5B5}" destId="{A451AA22-0860-45A9-BB2D-B85AD7929AFA}" srcOrd="1" destOrd="0" presId="urn:microsoft.com/office/officeart/2008/layout/VerticalAccentList"/>
    <dgm:cxn modelId="{A88B05F2-024C-48B1-82CA-8FFAE96BA5D5}" type="presParOf" srcId="{0A2F482D-F97E-4029-974C-B6865623C5B5}" destId="{9358D868-44CA-4E36-995A-72B5C1180E26}" srcOrd="2" destOrd="0" presId="urn:microsoft.com/office/officeart/2008/layout/VerticalAccentList"/>
    <dgm:cxn modelId="{28DAF6FD-B48A-4750-B38C-96C94512639B}" type="presParOf" srcId="{0A2F482D-F97E-4029-974C-B6865623C5B5}" destId="{170F060A-B860-4BD0-A1B1-8BDFEE1EA7B5}" srcOrd="3" destOrd="0" presId="urn:microsoft.com/office/officeart/2008/layout/VerticalAccentList"/>
    <dgm:cxn modelId="{13BE0F72-BB48-4498-9C96-35C1D721B663}" type="presParOf" srcId="{0A2F482D-F97E-4029-974C-B6865623C5B5}" destId="{14FBFE44-B039-4B63-B3A2-595E313BB1C4}" srcOrd="4" destOrd="0" presId="urn:microsoft.com/office/officeart/2008/layout/VerticalAccentList"/>
    <dgm:cxn modelId="{0D234E8C-B53F-46AD-8773-70D2C00093B7}" type="presParOf" srcId="{0A2F482D-F97E-4029-974C-B6865623C5B5}" destId="{0B91E7B5-54DD-4BAC-A141-3A5D6FAA899D}" srcOrd="5" destOrd="0" presId="urn:microsoft.com/office/officeart/2008/layout/VerticalAccentList"/>
    <dgm:cxn modelId="{0E4B1B36-72C8-438F-A3DD-A524D5FC5A9A}" type="presParOf" srcId="{0A2F482D-F97E-4029-974C-B6865623C5B5}" destId="{FB9AB4A8-1E52-4706-B458-D9B7DC7C2D94}" srcOrd="6" destOrd="0" presId="urn:microsoft.com/office/officeart/2008/layout/VerticalAccentList"/>
    <dgm:cxn modelId="{454E1039-3B50-4906-B08C-C8A9A2C8D83E}" type="presParOf" srcId="{0A2F482D-F97E-4029-974C-B6865623C5B5}" destId="{F5A9AD9B-E649-48DE-97A0-5C68A2B5D9AE}" srcOrd="7" destOrd="0" presId="urn:microsoft.com/office/officeart/2008/layout/VerticalAccentList"/>
    <dgm:cxn modelId="{196800A7-61C1-4A2F-9829-963E1DC583AB}" type="presParOf" srcId="{B57850A1-118F-43B4-B20E-8DA5F59D10DC}" destId="{4CCEEA20-08B5-4543-B384-6D59BDC3A832}" srcOrd="8" destOrd="0" presId="urn:microsoft.com/office/officeart/2008/layout/VerticalAccentList"/>
    <dgm:cxn modelId="{5022103F-CEDB-43C9-B009-43766B998418}" type="presParOf" srcId="{B57850A1-118F-43B4-B20E-8DA5F59D10DC}" destId="{B7E28B9E-3416-458F-9108-9E835AEB9124}" srcOrd="9" destOrd="0" presId="urn:microsoft.com/office/officeart/2008/layout/VerticalAccentList"/>
    <dgm:cxn modelId="{D4C7B288-7EA2-41CE-BDBA-3424F7762206}" type="presParOf" srcId="{B7E28B9E-3416-458F-9108-9E835AEB9124}" destId="{3D82E3D5-1207-48C7-A92A-6A7FF0E3733F}" srcOrd="0" destOrd="0" presId="urn:microsoft.com/office/officeart/2008/layout/VerticalAccentList"/>
    <dgm:cxn modelId="{E7054B2E-628B-468A-BCF1-C9F62F8E0BFB}" type="presParOf" srcId="{B57850A1-118F-43B4-B20E-8DA5F59D10DC}" destId="{6B8EE5A9-88D3-49C6-BD16-30FC5202254F}" srcOrd="10" destOrd="0" presId="urn:microsoft.com/office/officeart/2008/layout/VerticalAccentList"/>
    <dgm:cxn modelId="{4A46750D-CEBE-427E-9A9A-190545483AEB}" type="presParOf" srcId="{6B8EE5A9-88D3-49C6-BD16-30FC5202254F}" destId="{F456C5A8-5DF0-410D-BD8B-9274CDDC1C52}" srcOrd="0" destOrd="0" presId="urn:microsoft.com/office/officeart/2008/layout/VerticalAccentList"/>
    <dgm:cxn modelId="{1C30B452-82D7-4F20-BEA3-02E20E4350D5}" type="presParOf" srcId="{6B8EE5A9-88D3-49C6-BD16-30FC5202254F}" destId="{74B92311-5E28-4139-8CCA-2C40B0EA5866}" srcOrd="1" destOrd="0" presId="urn:microsoft.com/office/officeart/2008/layout/VerticalAccentList"/>
    <dgm:cxn modelId="{99935798-BB9D-46AB-80AB-AD10203E007C}" type="presParOf" srcId="{6B8EE5A9-88D3-49C6-BD16-30FC5202254F}" destId="{57EB625A-A052-490E-8525-CBF4453C9963}" srcOrd="2" destOrd="0" presId="urn:microsoft.com/office/officeart/2008/layout/VerticalAccentList"/>
    <dgm:cxn modelId="{D6A04D44-3AEA-4914-B954-1D9BB3F0E117}" type="presParOf" srcId="{6B8EE5A9-88D3-49C6-BD16-30FC5202254F}" destId="{7F7EB3EA-7925-43B8-A439-787BF1B115F8}" srcOrd="3" destOrd="0" presId="urn:microsoft.com/office/officeart/2008/layout/VerticalAccentList"/>
    <dgm:cxn modelId="{4CEE564E-538D-4120-801F-3FF62B27C1EB}" type="presParOf" srcId="{6B8EE5A9-88D3-49C6-BD16-30FC5202254F}" destId="{25F5E7FF-D266-476D-8E1A-FA0DE250A010}" srcOrd="4" destOrd="0" presId="urn:microsoft.com/office/officeart/2008/layout/VerticalAccentList"/>
    <dgm:cxn modelId="{2C42BA73-473D-4DF3-9553-292DC86EEA60}" type="presParOf" srcId="{6B8EE5A9-88D3-49C6-BD16-30FC5202254F}" destId="{228B8353-05D3-4DA5-AA5D-A38D9A79575A}" srcOrd="5" destOrd="0" presId="urn:microsoft.com/office/officeart/2008/layout/VerticalAccentList"/>
    <dgm:cxn modelId="{577D0BD0-F02F-4A55-BE9C-B6A047619077}" type="presParOf" srcId="{6B8EE5A9-88D3-49C6-BD16-30FC5202254F}" destId="{36395AB1-8C03-4F99-9B06-D3C954EE72AA}" srcOrd="6" destOrd="0" presId="urn:microsoft.com/office/officeart/2008/layout/VerticalAccentList"/>
    <dgm:cxn modelId="{4EAC2ED7-15C8-4FBC-BEC6-5364894E0468}" type="presParOf" srcId="{6B8EE5A9-88D3-49C6-BD16-30FC5202254F}" destId="{5BD70BE8-EAF2-4F2B-A4F2-104E53533C8B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05DC42-26C3-44C5-BEEB-36846BD131FA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483B08-803C-4AC8-9011-06308335D897}">
      <dgm:prSet phldrT="[Text]"/>
      <dgm:spPr/>
      <dgm:t>
        <a:bodyPr/>
        <a:lstStyle/>
        <a:p>
          <a:r>
            <a:rPr lang="fr-FR" dirty="0">
              <a:solidFill>
                <a:srgbClr val="002060"/>
              </a:solidFill>
            </a:rPr>
            <a:t>Tenir la posture du "sujet qui va vers..." </a:t>
          </a:r>
          <a:endParaRPr lang="en-US" dirty="0"/>
        </a:p>
      </dgm:t>
    </dgm:pt>
    <dgm:pt modelId="{7F7AA910-3A83-42DC-862F-7D4BCCA795D8}" type="parTrans" cxnId="{9A54312B-7928-4EDF-83A1-E8D7300F19FC}">
      <dgm:prSet/>
      <dgm:spPr/>
      <dgm:t>
        <a:bodyPr/>
        <a:lstStyle/>
        <a:p>
          <a:endParaRPr lang="en-US"/>
        </a:p>
      </dgm:t>
    </dgm:pt>
    <dgm:pt modelId="{5C05EA76-0DF3-4CAD-87AF-D66D57E2B5D5}" type="sibTrans" cxnId="{9A54312B-7928-4EDF-83A1-E8D7300F19FC}">
      <dgm:prSet/>
      <dgm:spPr/>
      <dgm:t>
        <a:bodyPr/>
        <a:lstStyle/>
        <a:p>
          <a:endParaRPr lang="en-US"/>
        </a:p>
      </dgm:t>
    </dgm:pt>
    <dgm:pt modelId="{3B8ED227-002F-4FB5-9DB3-8D32F384E2F5}">
      <dgm:prSet phldrT="[Text]"/>
      <dgm:spPr/>
      <dgm:t>
        <a:bodyPr/>
        <a:lstStyle/>
        <a:p>
          <a:r>
            <a:rPr lang="fr-FR" dirty="0">
              <a:solidFill>
                <a:srgbClr val="002060"/>
              </a:solidFill>
            </a:rPr>
            <a:t>Créer des espaces de vrai travail en commun </a:t>
          </a:r>
          <a:endParaRPr lang="en-US" dirty="0"/>
        </a:p>
      </dgm:t>
    </dgm:pt>
    <dgm:pt modelId="{13744B48-F6B7-4B57-BFEF-DD3C095A967A}" type="parTrans" cxnId="{19DB1B6A-9137-407E-8E2C-4D9C6D1EF08D}">
      <dgm:prSet/>
      <dgm:spPr/>
      <dgm:t>
        <a:bodyPr/>
        <a:lstStyle/>
        <a:p>
          <a:endParaRPr lang="en-US"/>
        </a:p>
      </dgm:t>
    </dgm:pt>
    <dgm:pt modelId="{3238FAAE-DEDF-4734-8179-10E5942C1542}" type="sibTrans" cxnId="{19DB1B6A-9137-407E-8E2C-4D9C6D1EF08D}">
      <dgm:prSet/>
      <dgm:spPr/>
      <dgm:t>
        <a:bodyPr/>
        <a:lstStyle/>
        <a:p>
          <a:endParaRPr lang="en-US"/>
        </a:p>
      </dgm:t>
    </dgm:pt>
    <dgm:pt modelId="{AEE15DBF-6EDE-47DC-BBE0-9226DCD62B58}">
      <dgm:prSet phldrT="[Text]"/>
      <dgm:spPr/>
      <dgm:t>
        <a:bodyPr/>
        <a:lstStyle/>
        <a:p>
          <a:r>
            <a:rPr lang="fr-FR" dirty="0">
              <a:solidFill>
                <a:srgbClr val="002060"/>
              </a:solidFill>
            </a:rPr>
            <a:t>Autour d'une problématique tout aussi intéressante pour les uns que pour les autres </a:t>
          </a:r>
          <a:endParaRPr lang="en-US" dirty="0"/>
        </a:p>
      </dgm:t>
    </dgm:pt>
    <dgm:pt modelId="{25EBEE73-064C-4AA2-BD8A-A9F5556141D2}" type="parTrans" cxnId="{4435652B-DA04-4085-B6A7-CF82FB03E6DB}">
      <dgm:prSet/>
      <dgm:spPr/>
      <dgm:t>
        <a:bodyPr/>
        <a:lstStyle/>
        <a:p>
          <a:endParaRPr lang="en-US"/>
        </a:p>
      </dgm:t>
    </dgm:pt>
    <dgm:pt modelId="{A78A457A-3CBF-4A6E-9F2D-6FAB9CF23E08}" type="sibTrans" cxnId="{4435652B-DA04-4085-B6A7-CF82FB03E6DB}">
      <dgm:prSet/>
      <dgm:spPr/>
      <dgm:t>
        <a:bodyPr/>
        <a:lstStyle/>
        <a:p>
          <a:endParaRPr lang="en-US"/>
        </a:p>
      </dgm:t>
    </dgm:pt>
    <dgm:pt modelId="{D793B105-F2D6-41C4-817F-67DB4AF22986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>
              <a:solidFill>
                <a:srgbClr val="002060"/>
              </a:solidFill>
            </a:rPr>
            <a:t>Se séparer des stéréotypes et des savoirs "menaçants"</a:t>
          </a:r>
          <a:endParaRPr lang="en-US" dirty="0"/>
        </a:p>
      </dgm:t>
    </dgm:pt>
    <dgm:pt modelId="{B7BC6E5C-D482-48C4-ACD6-457D03B2E294}" type="parTrans" cxnId="{4B8A1BDE-7C03-4945-8758-35B314E77402}">
      <dgm:prSet/>
      <dgm:spPr/>
      <dgm:t>
        <a:bodyPr/>
        <a:lstStyle/>
        <a:p>
          <a:endParaRPr lang="en-US"/>
        </a:p>
      </dgm:t>
    </dgm:pt>
    <dgm:pt modelId="{E0ADCED0-0227-4BD3-A4E7-F0AE1FAA438E}" type="sibTrans" cxnId="{4B8A1BDE-7C03-4945-8758-35B314E77402}">
      <dgm:prSet/>
      <dgm:spPr/>
      <dgm:t>
        <a:bodyPr/>
        <a:lstStyle/>
        <a:p>
          <a:endParaRPr lang="en-US"/>
        </a:p>
      </dgm:t>
    </dgm:pt>
    <dgm:pt modelId="{9F888D16-444E-4325-8664-9B1C3FED7781}" type="pres">
      <dgm:prSet presAssocID="{EE05DC42-26C3-44C5-BEEB-36846BD131FA}" presName="Name0" presStyleCnt="0">
        <dgm:presLayoutVars>
          <dgm:dir/>
          <dgm:resizeHandles/>
        </dgm:presLayoutVars>
      </dgm:prSet>
      <dgm:spPr/>
    </dgm:pt>
    <dgm:pt modelId="{167644AD-DD6E-4AA8-A492-844BDBF5F22F}" type="pres">
      <dgm:prSet presAssocID="{4E483B08-803C-4AC8-9011-06308335D897}" presName="compNode" presStyleCnt="0"/>
      <dgm:spPr/>
    </dgm:pt>
    <dgm:pt modelId="{DF1EF1D7-5CA6-48D6-875C-7B12C31AEDA9}" type="pres">
      <dgm:prSet presAssocID="{4E483B08-803C-4AC8-9011-06308335D897}" presName="dummyConnPt" presStyleCnt="0"/>
      <dgm:spPr/>
    </dgm:pt>
    <dgm:pt modelId="{FD3FE6C6-E03A-46EC-B5CE-29E8A2274A34}" type="pres">
      <dgm:prSet presAssocID="{4E483B08-803C-4AC8-9011-06308335D897}" presName="node" presStyleLbl="node1" presStyleIdx="0" presStyleCnt="4">
        <dgm:presLayoutVars>
          <dgm:bulletEnabled val="1"/>
        </dgm:presLayoutVars>
      </dgm:prSet>
      <dgm:spPr/>
    </dgm:pt>
    <dgm:pt modelId="{62D5EA74-0214-4DAD-A48A-442951C959AB}" type="pres">
      <dgm:prSet presAssocID="{5C05EA76-0DF3-4CAD-87AF-D66D57E2B5D5}" presName="sibTrans" presStyleLbl="bgSibTrans2D1" presStyleIdx="0" presStyleCnt="3"/>
      <dgm:spPr/>
    </dgm:pt>
    <dgm:pt modelId="{48D914CE-9F9E-4745-A6B0-F30D53424063}" type="pres">
      <dgm:prSet presAssocID="{3B8ED227-002F-4FB5-9DB3-8D32F384E2F5}" presName="compNode" presStyleCnt="0"/>
      <dgm:spPr/>
    </dgm:pt>
    <dgm:pt modelId="{4F28A955-DDD3-4D9A-A01C-DF639C42D057}" type="pres">
      <dgm:prSet presAssocID="{3B8ED227-002F-4FB5-9DB3-8D32F384E2F5}" presName="dummyConnPt" presStyleCnt="0"/>
      <dgm:spPr/>
    </dgm:pt>
    <dgm:pt modelId="{65FFD7A5-B029-4F45-9092-6B3DB9B580DB}" type="pres">
      <dgm:prSet presAssocID="{3B8ED227-002F-4FB5-9DB3-8D32F384E2F5}" presName="node" presStyleLbl="node1" presStyleIdx="1" presStyleCnt="4">
        <dgm:presLayoutVars>
          <dgm:bulletEnabled val="1"/>
        </dgm:presLayoutVars>
      </dgm:prSet>
      <dgm:spPr/>
    </dgm:pt>
    <dgm:pt modelId="{DA59F26D-DF0A-43F4-9587-AF3A9B9E3A8B}" type="pres">
      <dgm:prSet presAssocID="{3238FAAE-DEDF-4734-8179-10E5942C1542}" presName="sibTrans" presStyleLbl="bgSibTrans2D1" presStyleIdx="1" presStyleCnt="3"/>
      <dgm:spPr/>
    </dgm:pt>
    <dgm:pt modelId="{DC55AAA7-15C1-4BBC-90DB-5A7CCD9B4ACA}" type="pres">
      <dgm:prSet presAssocID="{AEE15DBF-6EDE-47DC-BBE0-9226DCD62B58}" presName="compNode" presStyleCnt="0"/>
      <dgm:spPr/>
    </dgm:pt>
    <dgm:pt modelId="{086CD35A-7356-404F-86F1-EDA88A9604E6}" type="pres">
      <dgm:prSet presAssocID="{AEE15DBF-6EDE-47DC-BBE0-9226DCD62B58}" presName="dummyConnPt" presStyleCnt="0"/>
      <dgm:spPr/>
    </dgm:pt>
    <dgm:pt modelId="{470287D4-9F80-4CAE-A185-7A9F2BA32C4B}" type="pres">
      <dgm:prSet presAssocID="{AEE15DBF-6EDE-47DC-BBE0-9226DCD62B58}" presName="node" presStyleLbl="node1" presStyleIdx="2" presStyleCnt="4">
        <dgm:presLayoutVars>
          <dgm:bulletEnabled val="1"/>
        </dgm:presLayoutVars>
      </dgm:prSet>
      <dgm:spPr/>
    </dgm:pt>
    <dgm:pt modelId="{55044371-7B58-4229-9542-06E18775EB86}" type="pres">
      <dgm:prSet presAssocID="{A78A457A-3CBF-4A6E-9F2D-6FAB9CF23E08}" presName="sibTrans" presStyleLbl="bgSibTrans2D1" presStyleIdx="2" presStyleCnt="3"/>
      <dgm:spPr/>
    </dgm:pt>
    <dgm:pt modelId="{FDDD3AC6-EC30-4F2A-9113-5AB93465D070}" type="pres">
      <dgm:prSet presAssocID="{D793B105-F2D6-41C4-817F-67DB4AF22986}" presName="compNode" presStyleCnt="0"/>
      <dgm:spPr/>
    </dgm:pt>
    <dgm:pt modelId="{6A13DA55-4F6B-498F-BDE7-2CAD1D355621}" type="pres">
      <dgm:prSet presAssocID="{D793B105-F2D6-41C4-817F-67DB4AF22986}" presName="dummyConnPt" presStyleCnt="0"/>
      <dgm:spPr/>
    </dgm:pt>
    <dgm:pt modelId="{38FE1B36-5C1F-4762-B679-0F8DF4F1F1AC}" type="pres">
      <dgm:prSet presAssocID="{D793B105-F2D6-41C4-817F-67DB4AF22986}" presName="node" presStyleLbl="node1" presStyleIdx="3" presStyleCnt="4">
        <dgm:presLayoutVars>
          <dgm:bulletEnabled val="1"/>
        </dgm:presLayoutVars>
      </dgm:prSet>
      <dgm:spPr/>
    </dgm:pt>
  </dgm:ptLst>
  <dgm:cxnLst>
    <dgm:cxn modelId="{3E26FBCA-37F5-40E5-9340-E6DBBCD077E3}" type="presOf" srcId="{EE05DC42-26C3-44C5-BEEB-36846BD131FA}" destId="{9F888D16-444E-4325-8664-9B1C3FED7781}" srcOrd="0" destOrd="0" presId="urn:microsoft.com/office/officeart/2005/8/layout/bProcess4"/>
    <dgm:cxn modelId="{C004CD61-68D6-417C-A13F-36152BD2C055}" type="presOf" srcId="{AEE15DBF-6EDE-47DC-BBE0-9226DCD62B58}" destId="{470287D4-9F80-4CAE-A185-7A9F2BA32C4B}" srcOrd="0" destOrd="0" presId="urn:microsoft.com/office/officeart/2005/8/layout/bProcess4"/>
    <dgm:cxn modelId="{A0B122E6-4081-467F-99D3-838D3699766E}" type="presOf" srcId="{A78A457A-3CBF-4A6E-9F2D-6FAB9CF23E08}" destId="{55044371-7B58-4229-9542-06E18775EB86}" srcOrd="0" destOrd="0" presId="urn:microsoft.com/office/officeart/2005/8/layout/bProcess4"/>
    <dgm:cxn modelId="{48C9D9E3-6CE4-4CE5-AE71-B66B8B3E7CD8}" type="presOf" srcId="{D793B105-F2D6-41C4-817F-67DB4AF22986}" destId="{38FE1B36-5C1F-4762-B679-0F8DF4F1F1AC}" srcOrd="0" destOrd="0" presId="urn:microsoft.com/office/officeart/2005/8/layout/bProcess4"/>
    <dgm:cxn modelId="{4435652B-DA04-4085-B6A7-CF82FB03E6DB}" srcId="{EE05DC42-26C3-44C5-BEEB-36846BD131FA}" destId="{AEE15DBF-6EDE-47DC-BBE0-9226DCD62B58}" srcOrd="2" destOrd="0" parTransId="{25EBEE73-064C-4AA2-BD8A-A9F5556141D2}" sibTransId="{A78A457A-3CBF-4A6E-9F2D-6FAB9CF23E08}"/>
    <dgm:cxn modelId="{07D01BD4-31C5-4E84-9C29-B5B8E31B7C70}" type="presOf" srcId="{3B8ED227-002F-4FB5-9DB3-8D32F384E2F5}" destId="{65FFD7A5-B029-4F45-9092-6B3DB9B580DB}" srcOrd="0" destOrd="0" presId="urn:microsoft.com/office/officeart/2005/8/layout/bProcess4"/>
    <dgm:cxn modelId="{A642B72C-12C8-4F64-8DF1-45369E224764}" type="presOf" srcId="{3238FAAE-DEDF-4734-8179-10E5942C1542}" destId="{DA59F26D-DF0A-43F4-9587-AF3A9B9E3A8B}" srcOrd="0" destOrd="0" presId="urn:microsoft.com/office/officeart/2005/8/layout/bProcess4"/>
    <dgm:cxn modelId="{4B8A1BDE-7C03-4945-8758-35B314E77402}" srcId="{EE05DC42-26C3-44C5-BEEB-36846BD131FA}" destId="{D793B105-F2D6-41C4-817F-67DB4AF22986}" srcOrd="3" destOrd="0" parTransId="{B7BC6E5C-D482-48C4-ACD6-457D03B2E294}" sibTransId="{E0ADCED0-0227-4BD3-A4E7-F0AE1FAA438E}"/>
    <dgm:cxn modelId="{85F88D2E-60BA-4DD2-81DC-42E62065D080}" type="presOf" srcId="{5C05EA76-0DF3-4CAD-87AF-D66D57E2B5D5}" destId="{62D5EA74-0214-4DAD-A48A-442951C959AB}" srcOrd="0" destOrd="0" presId="urn:microsoft.com/office/officeart/2005/8/layout/bProcess4"/>
    <dgm:cxn modelId="{9A54312B-7928-4EDF-83A1-E8D7300F19FC}" srcId="{EE05DC42-26C3-44C5-BEEB-36846BD131FA}" destId="{4E483B08-803C-4AC8-9011-06308335D897}" srcOrd="0" destOrd="0" parTransId="{7F7AA910-3A83-42DC-862F-7D4BCCA795D8}" sibTransId="{5C05EA76-0DF3-4CAD-87AF-D66D57E2B5D5}"/>
    <dgm:cxn modelId="{19DB1B6A-9137-407E-8E2C-4D9C6D1EF08D}" srcId="{EE05DC42-26C3-44C5-BEEB-36846BD131FA}" destId="{3B8ED227-002F-4FB5-9DB3-8D32F384E2F5}" srcOrd="1" destOrd="0" parTransId="{13744B48-F6B7-4B57-BFEF-DD3C095A967A}" sibTransId="{3238FAAE-DEDF-4734-8179-10E5942C1542}"/>
    <dgm:cxn modelId="{51FCC4CB-90FC-4DD9-B36D-83820A8E6086}" type="presOf" srcId="{4E483B08-803C-4AC8-9011-06308335D897}" destId="{FD3FE6C6-E03A-46EC-B5CE-29E8A2274A34}" srcOrd="0" destOrd="0" presId="urn:microsoft.com/office/officeart/2005/8/layout/bProcess4"/>
    <dgm:cxn modelId="{CBBEBFCF-56DD-4FEC-8AEA-234C12D76BA5}" type="presParOf" srcId="{9F888D16-444E-4325-8664-9B1C3FED7781}" destId="{167644AD-DD6E-4AA8-A492-844BDBF5F22F}" srcOrd="0" destOrd="0" presId="urn:microsoft.com/office/officeart/2005/8/layout/bProcess4"/>
    <dgm:cxn modelId="{39828411-9793-4BB5-B28C-AB78FE83C977}" type="presParOf" srcId="{167644AD-DD6E-4AA8-A492-844BDBF5F22F}" destId="{DF1EF1D7-5CA6-48D6-875C-7B12C31AEDA9}" srcOrd="0" destOrd="0" presId="urn:microsoft.com/office/officeart/2005/8/layout/bProcess4"/>
    <dgm:cxn modelId="{4E2CA3F9-9A61-4BBC-81BE-D94810E7FDA7}" type="presParOf" srcId="{167644AD-DD6E-4AA8-A492-844BDBF5F22F}" destId="{FD3FE6C6-E03A-46EC-B5CE-29E8A2274A34}" srcOrd="1" destOrd="0" presId="urn:microsoft.com/office/officeart/2005/8/layout/bProcess4"/>
    <dgm:cxn modelId="{2E20816E-D95B-4849-90D2-E0E3A806149C}" type="presParOf" srcId="{9F888D16-444E-4325-8664-9B1C3FED7781}" destId="{62D5EA74-0214-4DAD-A48A-442951C959AB}" srcOrd="1" destOrd="0" presId="urn:microsoft.com/office/officeart/2005/8/layout/bProcess4"/>
    <dgm:cxn modelId="{95DC207B-DB24-42C5-BF9B-A4C81C7313B4}" type="presParOf" srcId="{9F888D16-444E-4325-8664-9B1C3FED7781}" destId="{48D914CE-9F9E-4745-A6B0-F30D53424063}" srcOrd="2" destOrd="0" presId="urn:microsoft.com/office/officeart/2005/8/layout/bProcess4"/>
    <dgm:cxn modelId="{A90A8AFF-CE81-4E4E-ABEC-3A5328E037DD}" type="presParOf" srcId="{48D914CE-9F9E-4745-A6B0-F30D53424063}" destId="{4F28A955-DDD3-4D9A-A01C-DF639C42D057}" srcOrd="0" destOrd="0" presId="urn:microsoft.com/office/officeart/2005/8/layout/bProcess4"/>
    <dgm:cxn modelId="{7504FDAA-5A15-4340-9B5B-A3B785817AE8}" type="presParOf" srcId="{48D914CE-9F9E-4745-A6B0-F30D53424063}" destId="{65FFD7A5-B029-4F45-9092-6B3DB9B580DB}" srcOrd="1" destOrd="0" presId="urn:microsoft.com/office/officeart/2005/8/layout/bProcess4"/>
    <dgm:cxn modelId="{4039A13B-0CEF-4311-BB37-FAFFCBE06ADE}" type="presParOf" srcId="{9F888D16-444E-4325-8664-9B1C3FED7781}" destId="{DA59F26D-DF0A-43F4-9587-AF3A9B9E3A8B}" srcOrd="3" destOrd="0" presId="urn:microsoft.com/office/officeart/2005/8/layout/bProcess4"/>
    <dgm:cxn modelId="{3CCA34BF-B622-45DC-9811-FC5A4D360725}" type="presParOf" srcId="{9F888D16-444E-4325-8664-9B1C3FED7781}" destId="{DC55AAA7-15C1-4BBC-90DB-5A7CCD9B4ACA}" srcOrd="4" destOrd="0" presId="urn:microsoft.com/office/officeart/2005/8/layout/bProcess4"/>
    <dgm:cxn modelId="{8E9F9D82-54CA-413D-A6C3-7DB23260A70A}" type="presParOf" srcId="{DC55AAA7-15C1-4BBC-90DB-5A7CCD9B4ACA}" destId="{086CD35A-7356-404F-86F1-EDA88A9604E6}" srcOrd="0" destOrd="0" presId="urn:microsoft.com/office/officeart/2005/8/layout/bProcess4"/>
    <dgm:cxn modelId="{02FADD98-5985-4C77-B3C8-91F672C906AF}" type="presParOf" srcId="{DC55AAA7-15C1-4BBC-90DB-5A7CCD9B4ACA}" destId="{470287D4-9F80-4CAE-A185-7A9F2BA32C4B}" srcOrd="1" destOrd="0" presId="urn:microsoft.com/office/officeart/2005/8/layout/bProcess4"/>
    <dgm:cxn modelId="{94A5EAD5-49A8-4D2B-8D87-F372692D167C}" type="presParOf" srcId="{9F888D16-444E-4325-8664-9B1C3FED7781}" destId="{55044371-7B58-4229-9542-06E18775EB86}" srcOrd="5" destOrd="0" presId="urn:microsoft.com/office/officeart/2005/8/layout/bProcess4"/>
    <dgm:cxn modelId="{74739BF8-9FE4-4713-8A68-B5D1701DF3C3}" type="presParOf" srcId="{9F888D16-444E-4325-8664-9B1C3FED7781}" destId="{FDDD3AC6-EC30-4F2A-9113-5AB93465D070}" srcOrd="6" destOrd="0" presId="urn:microsoft.com/office/officeart/2005/8/layout/bProcess4"/>
    <dgm:cxn modelId="{96FFA8A9-EEE5-419D-A8DB-55D19C96A58F}" type="presParOf" srcId="{FDDD3AC6-EC30-4F2A-9113-5AB93465D070}" destId="{6A13DA55-4F6B-498F-BDE7-2CAD1D355621}" srcOrd="0" destOrd="0" presId="urn:microsoft.com/office/officeart/2005/8/layout/bProcess4"/>
    <dgm:cxn modelId="{A3EC32A0-E66C-4295-BA5A-5EA377825B39}" type="presParOf" srcId="{FDDD3AC6-EC30-4F2A-9113-5AB93465D070}" destId="{38FE1B36-5C1F-4762-B679-0F8DF4F1F1AC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030096-AB34-4CFE-81A7-FE33235899DC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</dgm:pt>
    <dgm:pt modelId="{15583427-2A23-4391-9315-399BCA2A4DDD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1800" dirty="0">
              <a:solidFill>
                <a:srgbClr val="002060"/>
              </a:solidFill>
            </a:rPr>
            <a:t>Chercheur</a:t>
          </a:r>
          <a:endParaRPr lang="en-US" sz="1800" dirty="0">
            <a:solidFill>
              <a:srgbClr val="002060"/>
            </a:solidFill>
          </a:endParaRPr>
        </a:p>
      </dgm:t>
    </dgm:pt>
    <dgm:pt modelId="{A1EC194F-A259-4940-A488-E2E055F972CF}" type="parTrans" cxnId="{53B6CD0C-66DB-4540-8813-B9DF14E363BD}">
      <dgm:prSet/>
      <dgm:spPr/>
      <dgm:t>
        <a:bodyPr/>
        <a:lstStyle/>
        <a:p>
          <a:endParaRPr lang="en-US"/>
        </a:p>
      </dgm:t>
    </dgm:pt>
    <dgm:pt modelId="{2EC061D8-0DE5-41A5-BC70-052F873D08C4}" type="sibTrans" cxnId="{53B6CD0C-66DB-4540-8813-B9DF14E363BD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D241CA37-A1A1-47E1-8404-110DDE89753F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1800" dirty="0">
              <a:solidFill>
                <a:srgbClr val="002060"/>
              </a:solidFill>
            </a:rPr>
            <a:t>Savoirs d'action</a:t>
          </a:r>
          <a:endParaRPr lang="en-US" sz="1800" dirty="0">
            <a:solidFill>
              <a:srgbClr val="002060"/>
            </a:solidFill>
          </a:endParaRPr>
        </a:p>
      </dgm:t>
    </dgm:pt>
    <dgm:pt modelId="{CC0A7827-99F5-48CB-9372-E30ACC10CCE4}" type="parTrans" cxnId="{1170FD2A-240F-4986-B76B-259ECA3C529F}">
      <dgm:prSet/>
      <dgm:spPr/>
      <dgm:t>
        <a:bodyPr/>
        <a:lstStyle/>
        <a:p>
          <a:endParaRPr lang="fr-FR"/>
        </a:p>
      </dgm:t>
    </dgm:pt>
    <dgm:pt modelId="{9EE4CC6A-F828-4C51-AF9D-60592FDE4876}" type="sibTrans" cxnId="{1170FD2A-240F-4986-B76B-259ECA3C529F}">
      <dgm:prSet/>
      <dgm:spPr/>
      <dgm:t>
        <a:bodyPr/>
        <a:lstStyle/>
        <a:p>
          <a:endParaRPr lang="fr-FR"/>
        </a:p>
      </dgm:t>
    </dgm:pt>
    <dgm:pt modelId="{7E3FF308-A85B-423A-918E-EE1EA26FC9EF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1800" dirty="0">
              <a:solidFill>
                <a:srgbClr val="002060"/>
              </a:solidFill>
            </a:rPr>
            <a:t>Professionnel médiateur </a:t>
          </a:r>
          <a:endParaRPr lang="en-US" sz="1800" dirty="0">
            <a:solidFill>
              <a:srgbClr val="002060"/>
            </a:solidFill>
          </a:endParaRPr>
        </a:p>
      </dgm:t>
    </dgm:pt>
    <dgm:pt modelId="{8355687C-A266-4A42-ACA4-EB9E73A45E39}" type="parTrans" cxnId="{CA20760A-42A8-48D2-845E-9986CA1D4E1D}">
      <dgm:prSet/>
      <dgm:spPr/>
      <dgm:t>
        <a:bodyPr/>
        <a:lstStyle/>
        <a:p>
          <a:endParaRPr lang="fr-FR"/>
        </a:p>
      </dgm:t>
    </dgm:pt>
    <dgm:pt modelId="{4BDB5419-5596-48C6-B36B-6170D1016537}" type="sibTrans" cxnId="{CA20760A-42A8-48D2-845E-9986CA1D4E1D}">
      <dgm:prSet/>
      <dgm:spPr/>
      <dgm:t>
        <a:bodyPr/>
        <a:lstStyle/>
        <a:p>
          <a:endParaRPr lang="fr-FR"/>
        </a:p>
      </dgm:t>
    </dgm:pt>
    <dgm:pt modelId="{D1CA8AC3-2CE4-496B-921C-A4B35F045C6A}" type="pres">
      <dgm:prSet presAssocID="{AE030096-AB34-4CFE-81A7-FE33235899DC}" presName="Name0" presStyleCnt="0">
        <dgm:presLayoutVars>
          <dgm:chMax val="7"/>
          <dgm:chPref val="5"/>
        </dgm:presLayoutVars>
      </dgm:prSet>
      <dgm:spPr/>
    </dgm:pt>
    <dgm:pt modelId="{F23C75BF-AFAA-4424-AFB4-77C2CF5C3438}" type="pres">
      <dgm:prSet presAssocID="{AE030096-AB34-4CFE-81A7-FE33235899DC}" presName="arrowNode" presStyleLbl="node1" presStyleIdx="0" presStyleCnt="1"/>
      <dgm:spPr/>
    </dgm:pt>
    <dgm:pt modelId="{22201801-525E-4115-8F0B-D0C67D822C50}" type="pres">
      <dgm:prSet presAssocID="{D241CA37-A1A1-47E1-8404-110DDE89753F}" presName="txNode1" presStyleLbl="revTx" presStyleIdx="0" presStyleCnt="3">
        <dgm:presLayoutVars>
          <dgm:bulletEnabled val="1"/>
        </dgm:presLayoutVars>
      </dgm:prSet>
      <dgm:spPr/>
    </dgm:pt>
    <dgm:pt modelId="{2399C299-6304-4834-85BF-07FC26CC7712}" type="pres">
      <dgm:prSet presAssocID="{7E3FF308-A85B-423A-918E-EE1EA26FC9EF}" presName="txNode2" presStyleLbl="revTx" presStyleIdx="1" presStyleCnt="3">
        <dgm:presLayoutVars>
          <dgm:bulletEnabled val="1"/>
        </dgm:presLayoutVars>
      </dgm:prSet>
      <dgm:spPr/>
    </dgm:pt>
    <dgm:pt modelId="{5225CBE5-DD68-4B16-931E-BD0C4487A63C}" type="pres">
      <dgm:prSet presAssocID="{4BDB5419-5596-48C6-B36B-6170D1016537}" presName="dotNode2" presStyleCnt="0"/>
      <dgm:spPr/>
    </dgm:pt>
    <dgm:pt modelId="{C45F5AB4-6B46-4460-A316-5424945482C0}" type="pres">
      <dgm:prSet presAssocID="{4BDB5419-5596-48C6-B36B-6170D1016537}" presName="dotRepeatNode" presStyleLbl="fgShp" presStyleIdx="0" presStyleCnt="1"/>
      <dgm:spPr/>
    </dgm:pt>
    <dgm:pt modelId="{4010861E-2774-4FC6-9025-518067821B4F}" type="pres">
      <dgm:prSet presAssocID="{15583427-2A23-4391-9315-399BCA2A4DDD}" presName="txNode3" presStyleLbl="revTx" presStyleIdx="2" presStyleCnt="3">
        <dgm:presLayoutVars>
          <dgm:bulletEnabled val="1"/>
        </dgm:presLayoutVars>
      </dgm:prSet>
      <dgm:spPr/>
    </dgm:pt>
  </dgm:ptLst>
  <dgm:cxnLst>
    <dgm:cxn modelId="{2580249D-F893-49E4-B282-0F763C6192B3}" type="presOf" srcId="{D241CA37-A1A1-47E1-8404-110DDE89753F}" destId="{22201801-525E-4115-8F0B-D0C67D822C50}" srcOrd="0" destOrd="0" presId="urn:microsoft.com/office/officeart/2009/3/layout/DescendingProcess"/>
    <dgm:cxn modelId="{1170FD2A-240F-4986-B76B-259ECA3C529F}" srcId="{AE030096-AB34-4CFE-81A7-FE33235899DC}" destId="{D241CA37-A1A1-47E1-8404-110DDE89753F}" srcOrd="0" destOrd="0" parTransId="{CC0A7827-99F5-48CB-9372-E30ACC10CCE4}" sibTransId="{9EE4CC6A-F828-4C51-AF9D-60592FDE4876}"/>
    <dgm:cxn modelId="{53B6CD0C-66DB-4540-8813-B9DF14E363BD}" srcId="{AE030096-AB34-4CFE-81A7-FE33235899DC}" destId="{15583427-2A23-4391-9315-399BCA2A4DDD}" srcOrd="2" destOrd="0" parTransId="{A1EC194F-A259-4940-A488-E2E055F972CF}" sibTransId="{2EC061D8-0DE5-41A5-BC70-052F873D08C4}"/>
    <dgm:cxn modelId="{5C00D9F2-C4E4-49E7-85F5-89EF7202C259}" type="presOf" srcId="{AE030096-AB34-4CFE-81A7-FE33235899DC}" destId="{D1CA8AC3-2CE4-496B-921C-A4B35F045C6A}" srcOrd="0" destOrd="0" presId="urn:microsoft.com/office/officeart/2009/3/layout/DescendingProcess"/>
    <dgm:cxn modelId="{D26B6209-C1F2-407A-94F5-20292B209319}" type="presOf" srcId="{7E3FF308-A85B-423A-918E-EE1EA26FC9EF}" destId="{2399C299-6304-4834-85BF-07FC26CC7712}" srcOrd="0" destOrd="0" presId="urn:microsoft.com/office/officeart/2009/3/layout/DescendingProcess"/>
    <dgm:cxn modelId="{5CEEC280-E488-4CD1-A58A-45E499F873CA}" type="presOf" srcId="{15583427-2A23-4391-9315-399BCA2A4DDD}" destId="{4010861E-2774-4FC6-9025-518067821B4F}" srcOrd="0" destOrd="0" presId="urn:microsoft.com/office/officeart/2009/3/layout/DescendingProcess"/>
    <dgm:cxn modelId="{D2873B2F-7D87-41CD-AD42-F78B5F1D8181}" type="presOf" srcId="{4BDB5419-5596-48C6-B36B-6170D1016537}" destId="{C45F5AB4-6B46-4460-A316-5424945482C0}" srcOrd="0" destOrd="0" presId="urn:microsoft.com/office/officeart/2009/3/layout/DescendingProcess"/>
    <dgm:cxn modelId="{CA20760A-42A8-48D2-845E-9986CA1D4E1D}" srcId="{AE030096-AB34-4CFE-81A7-FE33235899DC}" destId="{7E3FF308-A85B-423A-918E-EE1EA26FC9EF}" srcOrd="1" destOrd="0" parTransId="{8355687C-A266-4A42-ACA4-EB9E73A45E39}" sibTransId="{4BDB5419-5596-48C6-B36B-6170D1016537}"/>
    <dgm:cxn modelId="{7ED58BB2-911A-4865-B1E1-10FA9039CBFA}" type="presParOf" srcId="{D1CA8AC3-2CE4-496B-921C-A4B35F045C6A}" destId="{F23C75BF-AFAA-4424-AFB4-77C2CF5C3438}" srcOrd="0" destOrd="0" presId="urn:microsoft.com/office/officeart/2009/3/layout/DescendingProcess"/>
    <dgm:cxn modelId="{C65A4D88-EB5B-4222-8B9F-342779C818A5}" type="presParOf" srcId="{D1CA8AC3-2CE4-496B-921C-A4B35F045C6A}" destId="{22201801-525E-4115-8F0B-D0C67D822C50}" srcOrd="1" destOrd="0" presId="urn:microsoft.com/office/officeart/2009/3/layout/DescendingProcess"/>
    <dgm:cxn modelId="{FBB58815-D96C-44DB-A7D9-B7F7A08C9D61}" type="presParOf" srcId="{D1CA8AC3-2CE4-496B-921C-A4B35F045C6A}" destId="{2399C299-6304-4834-85BF-07FC26CC7712}" srcOrd="2" destOrd="0" presId="urn:microsoft.com/office/officeart/2009/3/layout/DescendingProcess"/>
    <dgm:cxn modelId="{DE50833C-B070-4030-BE5E-AF6F5767CEA2}" type="presParOf" srcId="{D1CA8AC3-2CE4-496B-921C-A4B35F045C6A}" destId="{5225CBE5-DD68-4B16-931E-BD0C4487A63C}" srcOrd="3" destOrd="0" presId="urn:microsoft.com/office/officeart/2009/3/layout/DescendingProcess"/>
    <dgm:cxn modelId="{E3A62724-29F8-4209-8094-360DB89AB391}" type="presParOf" srcId="{5225CBE5-DD68-4B16-931E-BD0C4487A63C}" destId="{C45F5AB4-6B46-4460-A316-5424945482C0}" srcOrd="0" destOrd="0" presId="urn:microsoft.com/office/officeart/2009/3/layout/DescendingProcess"/>
    <dgm:cxn modelId="{98B087BD-09E6-4FEF-B949-989145545BA3}" type="presParOf" srcId="{D1CA8AC3-2CE4-496B-921C-A4B35F045C6A}" destId="{4010861E-2774-4FC6-9025-518067821B4F}" srcOrd="4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030096-AB34-4CFE-81A7-FE33235899DC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</dgm:pt>
    <dgm:pt modelId="{B34BA8CA-2429-4F1C-AD1B-D207FA41D80D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1800" dirty="0">
              <a:solidFill>
                <a:srgbClr val="002060"/>
              </a:solidFill>
            </a:rPr>
            <a:t>Savoirs théoriques</a:t>
          </a:r>
          <a:endParaRPr lang="en-US" sz="1800" dirty="0">
            <a:solidFill>
              <a:srgbClr val="002060"/>
            </a:solidFill>
          </a:endParaRPr>
        </a:p>
      </dgm:t>
    </dgm:pt>
    <dgm:pt modelId="{887DD16B-08BE-4704-8110-DAFA644B47A6}" type="parTrans" cxnId="{EB50E3E2-9040-4035-BA76-4D02C29B02DE}">
      <dgm:prSet/>
      <dgm:spPr/>
      <dgm:t>
        <a:bodyPr/>
        <a:lstStyle/>
        <a:p>
          <a:endParaRPr lang="en-US"/>
        </a:p>
      </dgm:t>
    </dgm:pt>
    <dgm:pt modelId="{EEB9058A-80A8-4829-A258-5C854F2D8F6D}" type="sibTrans" cxnId="{EB50E3E2-9040-4035-BA76-4D02C29B02DE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15583427-2A23-4391-9315-399BCA2A4DDD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1800" dirty="0">
              <a:solidFill>
                <a:srgbClr val="002060"/>
              </a:solidFill>
            </a:rPr>
            <a:t>Acteur</a:t>
          </a:r>
          <a:endParaRPr lang="en-US" sz="1800" dirty="0">
            <a:solidFill>
              <a:srgbClr val="002060"/>
            </a:solidFill>
          </a:endParaRPr>
        </a:p>
      </dgm:t>
    </dgm:pt>
    <dgm:pt modelId="{A1EC194F-A259-4940-A488-E2E055F972CF}" type="parTrans" cxnId="{53B6CD0C-66DB-4540-8813-B9DF14E363BD}">
      <dgm:prSet/>
      <dgm:spPr/>
      <dgm:t>
        <a:bodyPr/>
        <a:lstStyle/>
        <a:p>
          <a:endParaRPr lang="en-US"/>
        </a:p>
      </dgm:t>
    </dgm:pt>
    <dgm:pt modelId="{2EC061D8-0DE5-41A5-BC70-052F873D08C4}" type="sibTrans" cxnId="{53B6CD0C-66DB-4540-8813-B9DF14E363BD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E0C0710A-A509-4128-81AE-C28AE5D1AF0E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1800" dirty="0">
              <a:solidFill>
                <a:srgbClr val="002060"/>
              </a:solidFill>
            </a:rPr>
            <a:t>Chercheur médiateur </a:t>
          </a:r>
          <a:endParaRPr lang="en-US" sz="1800" dirty="0">
            <a:solidFill>
              <a:srgbClr val="002060"/>
            </a:solidFill>
          </a:endParaRPr>
        </a:p>
      </dgm:t>
    </dgm:pt>
    <dgm:pt modelId="{BCE0D504-B9DC-4572-A827-B5793FAECDD9}" type="parTrans" cxnId="{AA0960D3-BCBA-46FB-89FE-D0B18A81DAB8}">
      <dgm:prSet/>
      <dgm:spPr/>
      <dgm:t>
        <a:bodyPr/>
        <a:lstStyle/>
        <a:p>
          <a:endParaRPr lang="fr-FR"/>
        </a:p>
      </dgm:t>
    </dgm:pt>
    <dgm:pt modelId="{32621EBF-2A4F-4835-8E83-A8769412E891}" type="sibTrans" cxnId="{AA0960D3-BCBA-46FB-89FE-D0B18A81DAB8}">
      <dgm:prSet/>
      <dgm:spPr/>
      <dgm:t>
        <a:bodyPr/>
        <a:lstStyle/>
        <a:p>
          <a:endParaRPr lang="fr-FR"/>
        </a:p>
      </dgm:t>
    </dgm:pt>
    <dgm:pt modelId="{93C8E56D-DE2D-4B14-8043-CAC3343E6922}" type="pres">
      <dgm:prSet presAssocID="{AE030096-AB34-4CFE-81A7-FE33235899DC}" presName="Name0" presStyleCnt="0">
        <dgm:presLayoutVars>
          <dgm:chMax val="7"/>
          <dgm:chPref val="5"/>
        </dgm:presLayoutVars>
      </dgm:prSet>
      <dgm:spPr/>
    </dgm:pt>
    <dgm:pt modelId="{37C89A1F-4119-4F2A-8DD1-FEF6D6A5A7B1}" type="pres">
      <dgm:prSet presAssocID="{AE030096-AB34-4CFE-81A7-FE33235899DC}" presName="arrowNode" presStyleLbl="node1" presStyleIdx="0" presStyleCnt="1" custAng="10891109" custFlipVert="1" custScaleX="96692"/>
      <dgm:spPr/>
    </dgm:pt>
    <dgm:pt modelId="{2C60E1F6-354C-48BB-861C-5E4BD482CE8E}" type="pres">
      <dgm:prSet presAssocID="{B34BA8CA-2429-4F1C-AD1B-D207FA41D80D}" presName="txNode1" presStyleLbl="revTx" presStyleIdx="0" presStyleCnt="3" custScaleX="67933" custScaleY="63144" custLinFactX="76462" custLinFactNeighborX="100000" custLinFactNeighborY="18160">
        <dgm:presLayoutVars>
          <dgm:bulletEnabled val="1"/>
        </dgm:presLayoutVars>
      </dgm:prSet>
      <dgm:spPr/>
    </dgm:pt>
    <dgm:pt modelId="{34B631B3-6590-4BB1-B818-CFF847F2E762}" type="pres">
      <dgm:prSet presAssocID="{E0C0710A-A509-4128-81AE-C28AE5D1AF0E}" presName="txNode2" presStyleLbl="revTx" presStyleIdx="1" presStyleCnt="3" custLinFactNeighborX="-9895" custLinFactNeighborY="47061">
        <dgm:presLayoutVars>
          <dgm:bulletEnabled val="1"/>
        </dgm:presLayoutVars>
      </dgm:prSet>
      <dgm:spPr/>
    </dgm:pt>
    <dgm:pt modelId="{64F44657-32AE-4F09-9765-F09B2472D5B3}" type="pres">
      <dgm:prSet presAssocID="{32621EBF-2A4F-4835-8E83-A8769412E891}" presName="dotNode2" presStyleCnt="0"/>
      <dgm:spPr/>
    </dgm:pt>
    <dgm:pt modelId="{41DFA892-EA56-4F0F-90DA-6681B12CF09E}" type="pres">
      <dgm:prSet presAssocID="{32621EBF-2A4F-4835-8E83-A8769412E891}" presName="dotRepeatNode" presStyleLbl="fgShp" presStyleIdx="0" presStyleCnt="1"/>
      <dgm:spPr/>
    </dgm:pt>
    <dgm:pt modelId="{31222D05-CD79-4256-A06A-3A5713FA634B}" type="pres">
      <dgm:prSet presAssocID="{15583427-2A23-4391-9315-399BCA2A4DDD}" presName="txNode3" presStyleLbl="revTx" presStyleIdx="2" presStyleCnt="3" custScaleX="56617" custScaleY="46829" custLinFactNeighborX="-93149" custLinFactNeighborY="-11366">
        <dgm:presLayoutVars>
          <dgm:bulletEnabled val="1"/>
        </dgm:presLayoutVars>
      </dgm:prSet>
      <dgm:spPr/>
    </dgm:pt>
  </dgm:ptLst>
  <dgm:cxnLst>
    <dgm:cxn modelId="{F2216C7F-5516-47FE-BF3D-580D5132D57A}" type="presOf" srcId="{AE030096-AB34-4CFE-81A7-FE33235899DC}" destId="{93C8E56D-DE2D-4B14-8043-CAC3343E6922}" srcOrd="0" destOrd="0" presId="urn:microsoft.com/office/officeart/2009/3/layout/DescendingProcess"/>
    <dgm:cxn modelId="{53B6CD0C-66DB-4540-8813-B9DF14E363BD}" srcId="{AE030096-AB34-4CFE-81A7-FE33235899DC}" destId="{15583427-2A23-4391-9315-399BCA2A4DDD}" srcOrd="2" destOrd="0" parTransId="{A1EC194F-A259-4940-A488-E2E055F972CF}" sibTransId="{2EC061D8-0DE5-41A5-BC70-052F873D08C4}"/>
    <dgm:cxn modelId="{965EC29E-0FC3-44DC-8FC4-E12B303F3BBF}" type="presOf" srcId="{15583427-2A23-4391-9315-399BCA2A4DDD}" destId="{31222D05-CD79-4256-A06A-3A5713FA634B}" srcOrd="0" destOrd="0" presId="urn:microsoft.com/office/officeart/2009/3/layout/DescendingProcess"/>
    <dgm:cxn modelId="{5CC44FE2-C986-45A0-A9AC-5F38A174E9BF}" type="presOf" srcId="{E0C0710A-A509-4128-81AE-C28AE5D1AF0E}" destId="{34B631B3-6590-4BB1-B818-CFF847F2E762}" srcOrd="0" destOrd="0" presId="urn:microsoft.com/office/officeart/2009/3/layout/DescendingProcess"/>
    <dgm:cxn modelId="{EB50E3E2-9040-4035-BA76-4D02C29B02DE}" srcId="{AE030096-AB34-4CFE-81A7-FE33235899DC}" destId="{B34BA8CA-2429-4F1C-AD1B-D207FA41D80D}" srcOrd="0" destOrd="0" parTransId="{887DD16B-08BE-4704-8110-DAFA644B47A6}" sibTransId="{EEB9058A-80A8-4829-A258-5C854F2D8F6D}"/>
    <dgm:cxn modelId="{C13EED91-B44F-403A-B607-A0A376EB7B33}" type="presOf" srcId="{32621EBF-2A4F-4835-8E83-A8769412E891}" destId="{41DFA892-EA56-4F0F-90DA-6681B12CF09E}" srcOrd="0" destOrd="0" presId="urn:microsoft.com/office/officeart/2009/3/layout/DescendingProcess"/>
    <dgm:cxn modelId="{8EDAA682-B372-4AF3-81E0-41A180FDBBD1}" type="presOf" srcId="{B34BA8CA-2429-4F1C-AD1B-D207FA41D80D}" destId="{2C60E1F6-354C-48BB-861C-5E4BD482CE8E}" srcOrd="0" destOrd="0" presId="urn:microsoft.com/office/officeart/2009/3/layout/DescendingProcess"/>
    <dgm:cxn modelId="{AA0960D3-BCBA-46FB-89FE-D0B18A81DAB8}" srcId="{AE030096-AB34-4CFE-81A7-FE33235899DC}" destId="{E0C0710A-A509-4128-81AE-C28AE5D1AF0E}" srcOrd="1" destOrd="0" parTransId="{BCE0D504-B9DC-4572-A827-B5793FAECDD9}" sibTransId="{32621EBF-2A4F-4835-8E83-A8769412E891}"/>
    <dgm:cxn modelId="{CCF86BA5-F987-417E-9632-079DCB4EC91C}" type="presParOf" srcId="{93C8E56D-DE2D-4B14-8043-CAC3343E6922}" destId="{37C89A1F-4119-4F2A-8DD1-FEF6D6A5A7B1}" srcOrd="0" destOrd="0" presId="urn:microsoft.com/office/officeart/2009/3/layout/DescendingProcess"/>
    <dgm:cxn modelId="{3201DA94-4A9C-497E-BF6E-AEB65D118055}" type="presParOf" srcId="{93C8E56D-DE2D-4B14-8043-CAC3343E6922}" destId="{2C60E1F6-354C-48BB-861C-5E4BD482CE8E}" srcOrd="1" destOrd="0" presId="urn:microsoft.com/office/officeart/2009/3/layout/DescendingProcess"/>
    <dgm:cxn modelId="{54A8BF8D-254B-4E77-A659-699A1C52B1D7}" type="presParOf" srcId="{93C8E56D-DE2D-4B14-8043-CAC3343E6922}" destId="{34B631B3-6590-4BB1-B818-CFF847F2E762}" srcOrd="2" destOrd="0" presId="urn:microsoft.com/office/officeart/2009/3/layout/DescendingProcess"/>
    <dgm:cxn modelId="{0CF0EFD2-4D06-4D9B-9AE0-663F320A58AA}" type="presParOf" srcId="{93C8E56D-DE2D-4B14-8043-CAC3343E6922}" destId="{64F44657-32AE-4F09-9765-F09B2472D5B3}" srcOrd="3" destOrd="0" presId="urn:microsoft.com/office/officeart/2009/3/layout/DescendingProcess"/>
    <dgm:cxn modelId="{17FDF03E-3B60-472E-9BC6-A7D3CDCD05D5}" type="presParOf" srcId="{64F44657-32AE-4F09-9765-F09B2472D5B3}" destId="{41DFA892-EA56-4F0F-90DA-6681B12CF09E}" srcOrd="0" destOrd="0" presId="urn:microsoft.com/office/officeart/2009/3/layout/DescendingProcess"/>
    <dgm:cxn modelId="{B7595F33-5526-484E-837C-F72202B4DD94}" type="presParOf" srcId="{93C8E56D-DE2D-4B14-8043-CAC3343E6922}" destId="{31222D05-CD79-4256-A06A-3A5713FA634B}" srcOrd="4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4604E9-1616-411B-BE64-CB1A89C4054E}">
      <dsp:nvSpPr>
        <dsp:cNvPr id="0" name=""/>
        <dsp:cNvSpPr/>
      </dsp:nvSpPr>
      <dsp:spPr>
        <a:xfrm>
          <a:off x="288031" y="370"/>
          <a:ext cx="4699534" cy="427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b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/>
        </a:p>
      </dsp:txBody>
      <dsp:txXfrm>
        <a:off x="288031" y="370"/>
        <a:ext cx="4699534" cy="427230"/>
      </dsp:txXfrm>
    </dsp:sp>
    <dsp:sp modelId="{D6AB08C1-23EE-4D10-A74F-FF89BA8187AB}">
      <dsp:nvSpPr>
        <dsp:cNvPr id="0" name=""/>
        <dsp:cNvSpPr/>
      </dsp:nvSpPr>
      <dsp:spPr>
        <a:xfrm>
          <a:off x="288031" y="427600"/>
          <a:ext cx="3899900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6F7119-3161-47C9-9BB6-883971483F5E}">
      <dsp:nvSpPr>
        <dsp:cNvPr id="0" name=""/>
        <dsp:cNvSpPr/>
      </dsp:nvSpPr>
      <dsp:spPr>
        <a:xfrm>
          <a:off x="2348681" y="427600"/>
          <a:ext cx="1099691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320E14-BF70-4418-9068-7473246C7665}">
      <dsp:nvSpPr>
        <dsp:cNvPr id="0" name=""/>
        <dsp:cNvSpPr/>
      </dsp:nvSpPr>
      <dsp:spPr>
        <a:xfrm>
          <a:off x="3009749" y="427600"/>
          <a:ext cx="1099691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203DFD-BCA2-41F0-97F2-3FCA76EB463E}">
      <dsp:nvSpPr>
        <dsp:cNvPr id="0" name=""/>
        <dsp:cNvSpPr/>
      </dsp:nvSpPr>
      <dsp:spPr>
        <a:xfrm>
          <a:off x="3670295" y="427600"/>
          <a:ext cx="1099691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C4A526-DA13-44C3-8782-66A01F251214}">
      <dsp:nvSpPr>
        <dsp:cNvPr id="0" name=""/>
        <dsp:cNvSpPr/>
      </dsp:nvSpPr>
      <dsp:spPr>
        <a:xfrm>
          <a:off x="4331362" y="427600"/>
          <a:ext cx="1099691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F7BDD7-0C43-4BB0-8FF8-937E32EDFBD1}">
      <dsp:nvSpPr>
        <dsp:cNvPr id="0" name=""/>
        <dsp:cNvSpPr/>
      </dsp:nvSpPr>
      <dsp:spPr>
        <a:xfrm>
          <a:off x="4991908" y="427600"/>
          <a:ext cx="1099691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3D10FE-668D-428E-AB84-AA2585F82DE9}">
      <dsp:nvSpPr>
        <dsp:cNvPr id="0" name=""/>
        <dsp:cNvSpPr/>
      </dsp:nvSpPr>
      <dsp:spPr>
        <a:xfrm>
          <a:off x="4628779" y="427600"/>
          <a:ext cx="3148085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1F29D0-CEA7-453C-B62B-2DB50922BBEB}">
      <dsp:nvSpPr>
        <dsp:cNvPr id="0" name=""/>
        <dsp:cNvSpPr/>
      </dsp:nvSpPr>
      <dsp:spPr>
        <a:xfrm>
          <a:off x="684071" y="432049"/>
          <a:ext cx="6768756" cy="8613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Enseignante-chercheuse dans une université publique au Liban (UL) : 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- Enseignement du module « Recherche-Action » et suivi des  recherche-actions collaboratives menées par mes étudiants de Master, en collaboration avec des institutions privées et publiques </a:t>
          </a:r>
          <a:endParaRPr lang="en-US" sz="1400" kern="1200" dirty="0"/>
        </a:p>
      </dsp:txBody>
      <dsp:txXfrm>
        <a:off x="684071" y="432049"/>
        <a:ext cx="6768756" cy="861386"/>
      </dsp:txXfrm>
    </dsp:sp>
    <dsp:sp modelId="{13674E29-F87B-4C62-AD3A-628A5B1345C5}">
      <dsp:nvSpPr>
        <dsp:cNvPr id="0" name=""/>
        <dsp:cNvSpPr/>
      </dsp:nvSpPr>
      <dsp:spPr>
        <a:xfrm>
          <a:off x="288031" y="1367818"/>
          <a:ext cx="4699534" cy="427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b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/>
        </a:p>
      </dsp:txBody>
      <dsp:txXfrm>
        <a:off x="288031" y="1367818"/>
        <a:ext cx="4699534" cy="427230"/>
      </dsp:txXfrm>
    </dsp:sp>
    <dsp:sp modelId="{64E79903-D4EE-419A-B36C-1B3093327515}">
      <dsp:nvSpPr>
        <dsp:cNvPr id="0" name=""/>
        <dsp:cNvSpPr/>
      </dsp:nvSpPr>
      <dsp:spPr>
        <a:xfrm>
          <a:off x="288031" y="1795049"/>
          <a:ext cx="3827892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D0FAA2-A56B-4A60-AD53-F4AD94274A15}">
      <dsp:nvSpPr>
        <dsp:cNvPr id="0" name=""/>
        <dsp:cNvSpPr/>
      </dsp:nvSpPr>
      <dsp:spPr>
        <a:xfrm>
          <a:off x="2312677" y="1795049"/>
          <a:ext cx="1099691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D27A5D-7C8A-4C79-9149-765E43C21F6D}">
      <dsp:nvSpPr>
        <dsp:cNvPr id="0" name=""/>
        <dsp:cNvSpPr/>
      </dsp:nvSpPr>
      <dsp:spPr>
        <a:xfrm>
          <a:off x="2973745" y="1795049"/>
          <a:ext cx="1099691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8EB53C-9540-47C7-9748-9223F3AB3320}">
      <dsp:nvSpPr>
        <dsp:cNvPr id="0" name=""/>
        <dsp:cNvSpPr/>
      </dsp:nvSpPr>
      <dsp:spPr>
        <a:xfrm>
          <a:off x="3634291" y="1795049"/>
          <a:ext cx="1099691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2A8CE7-DA66-4125-8231-52184FBD87AD}">
      <dsp:nvSpPr>
        <dsp:cNvPr id="0" name=""/>
        <dsp:cNvSpPr/>
      </dsp:nvSpPr>
      <dsp:spPr>
        <a:xfrm>
          <a:off x="4295359" y="1795049"/>
          <a:ext cx="1099691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A1D113-3C0A-40ED-B0AB-E949E070F7FA}">
      <dsp:nvSpPr>
        <dsp:cNvPr id="0" name=""/>
        <dsp:cNvSpPr/>
      </dsp:nvSpPr>
      <dsp:spPr>
        <a:xfrm>
          <a:off x="4955904" y="1795049"/>
          <a:ext cx="1099691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469017-EA16-44AC-8444-EC3CCB7DEB4A}">
      <dsp:nvSpPr>
        <dsp:cNvPr id="0" name=""/>
        <dsp:cNvSpPr/>
      </dsp:nvSpPr>
      <dsp:spPr>
        <a:xfrm>
          <a:off x="4556771" y="1795049"/>
          <a:ext cx="3220093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7BB686-1370-45D9-A883-B2DB960E8B7C}">
      <dsp:nvSpPr>
        <dsp:cNvPr id="0" name=""/>
        <dsp:cNvSpPr/>
      </dsp:nvSpPr>
      <dsp:spPr>
        <a:xfrm>
          <a:off x="648067" y="1882077"/>
          <a:ext cx="6768756" cy="6962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Initiation et participation 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 4 recherche-actions collaboratives entre une université privée (USJ) et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  plusieurs institutions privées </a:t>
          </a:r>
          <a:endParaRPr lang="en-US" sz="1400" kern="1200" dirty="0"/>
        </a:p>
      </dsp:txBody>
      <dsp:txXfrm>
        <a:off x="648067" y="1882077"/>
        <a:ext cx="6768756" cy="696227"/>
      </dsp:txXfrm>
    </dsp:sp>
    <dsp:sp modelId="{D77040CC-A74F-4F39-B9BE-CC78A9144D5B}">
      <dsp:nvSpPr>
        <dsp:cNvPr id="0" name=""/>
        <dsp:cNvSpPr/>
      </dsp:nvSpPr>
      <dsp:spPr>
        <a:xfrm>
          <a:off x="288031" y="2735266"/>
          <a:ext cx="4699534" cy="427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b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/>
        </a:p>
      </dsp:txBody>
      <dsp:txXfrm>
        <a:off x="288031" y="2735266"/>
        <a:ext cx="4699534" cy="427230"/>
      </dsp:txXfrm>
    </dsp:sp>
    <dsp:sp modelId="{4A369754-01F8-4145-BD77-4BE8260811FD}">
      <dsp:nvSpPr>
        <dsp:cNvPr id="0" name=""/>
        <dsp:cNvSpPr/>
      </dsp:nvSpPr>
      <dsp:spPr>
        <a:xfrm>
          <a:off x="288031" y="3162497"/>
          <a:ext cx="3827892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51AA22-0860-45A9-BB2D-B85AD7929AFA}">
      <dsp:nvSpPr>
        <dsp:cNvPr id="0" name=""/>
        <dsp:cNvSpPr/>
      </dsp:nvSpPr>
      <dsp:spPr>
        <a:xfrm>
          <a:off x="2312677" y="3162497"/>
          <a:ext cx="1099691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58D868-44CA-4E36-995A-72B5C1180E26}">
      <dsp:nvSpPr>
        <dsp:cNvPr id="0" name=""/>
        <dsp:cNvSpPr/>
      </dsp:nvSpPr>
      <dsp:spPr>
        <a:xfrm>
          <a:off x="2973745" y="3162497"/>
          <a:ext cx="1099691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0F060A-B860-4BD0-A1B1-8BDFEE1EA7B5}">
      <dsp:nvSpPr>
        <dsp:cNvPr id="0" name=""/>
        <dsp:cNvSpPr/>
      </dsp:nvSpPr>
      <dsp:spPr>
        <a:xfrm>
          <a:off x="3634291" y="3162497"/>
          <a:ext cx="1099691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FBFE44-B039-4B63-B3A2-595E313BB1C4}">
      <dsp:nvSpPr>
        <dsp:cNvPr id="0" name=""/>
        <dsp:cNvSpPr/>
      </dsp:nvSpPr>
      <dsp:spPr>
        <a:xfrm>
          <a:off x="4295359" y="3162497"/>
          <a:ext cx="1099691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91E7B5-54DD-4BAC-A141-3A5D6FAA899D}">
      <dsp:nvSpPr>
        <dsp:cNvPr id="0" name=""/>
        <dsp:cNvSpPr/>
      </dsp:nvSpPr>
      <dsp:spPr>
        <a:xfrm>
          <a:off x="4955904" y="3162497"/>
          <a:ext cx="1099691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9AB4A8-1E52-4706-B458-D9B7DC7C2D94}">
      <dsp:nvSpPr>
        <dsp:cNvPr id="0" name=""/>
        <dsp:cNvSpPr/>
      </dsp:nvSpPr>
      <dsp:spPr>
        <a:xfrm>
          <a:off x="4556771" y="3162497"/>
          <a:ext cx="3220093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A9AD9B-E649-48DE-97A0-5C68A2B5D9AE}">
      <dsp:nvSpPr>
        <dsp:cNvPr id="0" name=""/>
        <dsp:cNvSpPr/>
      </dsp:nvSpPr>
      <dsp:spPr>
        <a:xfrm>
          <a:off x="648067" y="3249525"/>
          <a:ext cx="6768756" cy="6962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En cours: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Mise en place d'une nouvelle collaboration entre le CRDP libanais et le </a:t>
          </a:r>
          <a:r>
            <a:rPr lang="fr-FR" sz="14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LéA</a:t>
          </a:r>
          <a:r>
            <a:rPr lang="fr-FR" sz="1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Triolet</a:t>
          </a:r>
          <a:endParaRPr lang="en-US" sz="1400" kern="1200" dirty="0"/>
        </a:p>
      </dsp:txBody>
      <dsp:txXfrm>
        <a:off x="648067" y="3249525"/>
        <a:ext cx="6768756" cy="696227"/>
      </dsp:txXfrm>
    </dsp:sp>
    <dsp:sp modelId="{3D82E3D5-1207-48C7-A92A-6A7FF0E3733F}">
      <dsp:nvSpPr>
        <dsp:cNvPr id="0" name=""/>
        <dsp:cNvSpPr/>
      </dsp:nvSpPr>
      <dsp:spPr>
        <a:xfrm>
          <a:off x="288031" y="4102714"/>
          <a:ext cx="4699534" cy="427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b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/>
        </a:p>
      </dsp:txBody>
      <dsp:txXfrm>
        <a:off x="288031" y="4102714"/>
        <a:ext cx="4699534" cy="427230"/>
      </dsp:txXfrm>
    </dsp:sp>
    <dsp:sp modelId="{F456C5A8-5DF0-410D-BD8B-9274CDDC1C52}">
      <dsp:nvSpPr>
        <dsp:cNvPr id="0" name=""/>
        <dsp:cNvSpPr/>
      </dsp:nvSpPr>
      <dsp:spPr>
        <a:xfrm>
          <a:off x="288031" y="4529945"/>
          <a:ext cx="3683877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92311-5E28-4139-8CCA-2C40B0EA5866}">
      <dsp:nvSpPr>
        <dsp:cNvPr id="0" name=""/>
        <dsp:cNvSpPr/>
      </dsp:nvSpPr>
      <dsp:spPr>
        <a:xfrm>
          <a:off x="2240669" y="4529945"/>
          <a:ext cx="1099691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EB625A-A052-490E-8525-CBF4453C9963}">
      <dsp:nvSpPr>
        <dsp:cNvPr id="0" name=""/>
        <dsp:cNvSpPr/>
      </dsp:nvSpPr>
      <dsp:spPr>
        <a:xfrm>
          <a:off x="2901737" y="4529945"/>
          <a:ext cx="1099691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7EB3EA-7925-43B8-A439-787BF1B115F8}">
      <dsp:nvSpPr>
        <dsp:cNvPr id="0" name=""/>
        <dsp:cNvSpPr/>
      </dsp:nvSpPr>
      <dsp:spPr>
        <a:xfrm>
          <a:off x="3562283" y="4529945"/>
          <a:ext cx="1099691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F5E7FF-D266-476D-8E1A-FA0DE250A010}">
      <dsp:nvSpPr>
        <dsp:cNvPr id="0" name=""/>
        <dsp:cNvSpPr/>
      </dsp:nvSpPr>
      <dsp:spPr>
        <a:xfrm>
          <a:off x="4223351" y="4529945"/>
          <a:ext cx="1099691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8B8353-05D3-4DA5-AA5D-A38D9A79575A}">
      <dsp:nvSpPr>
        <dsp:cNvPr id="0" name=""/>
        <dsp:cNvSpPr/>
      </dsp:nvSpPr>
      <dsp:spPr>
        <a:xfrm>
          <a:off x="4883896" y="4529945"/>
          <a:ext cx="1099691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395AB1-8C03-4F99-9B06-D3C954EE72AA}">
      <dsp:nvSpPr>
        <dsp:cNvPr id="0" name=""/>
        <dsp:cNvSpPr/>
      </dsp:nvSpPr>
      <dsp:spPr>
        <a:xfrm>
          <a:off x="4592775" y="4529945"/>
          <a:ext cx="3004070" cy="87028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D70BE8-EAF2-4F2B-A4F2-104E53533C8B}">
      <dsp:nvSpPr>
        <dsp:cNvPr id="0" name=""/>
        <dsp:cNvSpPr/>
      </dsp:nvSpPr>
      <dsp:spPr>
        <a:xfrm>
          <a:off x="576059" y="4616973"/>
          <a:ext cx="6768756" cy="6962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En perspective: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-Recherche-action collaborative dans 4 établissements scolaires libanais, en partenariat avec des </a:t>
          </a:r>
          <a:r>
            <a:rPr lang="fr-FR" sz="14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LéA</a:t>
          </a:r>
          <a:r>
            <a:rPr lang="fr-FR" sz="1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(enseignement plurilingue, enseignement des sciences et climat scolaire)</a:t>
          </a:r>
          <a:endParaRPr lang="en-US" sz="1400" kern="1200" dirty="0"/>
        </a:p>
      </dsp:txBody>
      <dsp:txXfrm>
        <a:off x="576059" y="4616973"/>
        <a:ext cx="6768756" cy="6962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D5EA74-0214-4DAD-A48A-442951C959AB}">
      <dsp:nvSpPr>
        <dsp:cNvPr id="0" name=""/>
        <dsp:cNvSpPr/>
      </dsp:nvSpPr>
      <dsp:spPr>
        <a:xfrm rot="5400000">
          <a:off x="-477928" y="1671945"/>
          <a:ext cx="2114638" cy="2556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3FE6C6-E03A-46EC-B5CE-29E8A2274A34}">
      <dsp:nvSpPr>
        <dsp:cNvPr id="0" name=""/>
        <dsp:cNvSpPr/>
      </dsp:nvSpPr>
      <dsp:spPr>
        <a:xfrm>
          <a:off x="3655" y="315182"/>
          <a:ext cx="2840096" cy="17040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solidFill>
                <a:srgbClr val="002060"/>
              </a:solidFill>
            </a:rPr>
            <a:t>Tenir la posture du "sujet qui va vers..." </a:t>
          </a:r>
          <a:endParaRPr lang="en-US" sz="2100" kern="1200" dirty="0"/>
        </a:p>
      </dsp:txBody>
      <dsp:txXfrm>
        <a:off x="53565" y="365092"/>
        <a:ext cx="2740276" cy="1604238"/>
      </dsp:txXfrm>
    </dsp:sp>
    <dsp:sp modelId="{DA59F26D-DF0A-43F4-9587-AF3A9B9E3A8B}">
      <dsp:nvSpPr>
        <dsp:cNvPr id="0" name=""/>
        <dsp:cNvSpPr/>
      </dsp:nvSpPr>
      <dsp:spPr>
        <a:xfrm>
          <a:off x="587108" y="2736981"/>
          <a:ext cx="3761895" cy="2556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FFD7A5-B029-4F45-9092-6B3DB9B580DB}">
      <dsp:nvSpPr>
        <dsp:cNvPr id="0" name=""/>
        <dsp:cNvSpPr/>
      </dsp:nvSpPr>
      <dsp:spPr>
        <a:xfrm>
          <a:off x="3655" y="2445255"/>
          <a:ext cx="2840096" cy="17040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solidFill>
                <a:srgbClr val="002060"/>
              </a:solidFill>
            </a:rPr>
            <a:t>Créer des espaces de vrai travail en commun </a:t>
          </a:r>
          <a:endParaRPr lang="en-US" sz="2100" kern="1200" dirty="0"/>
        </a:p>
      </dsp:txBody>
      <dsp:txXfrm>
        <a:off x="53565" y="2495165"/>
        <a:ext cx="2740276" cy="1604238"/>
      </dsp:txXfrm>
    </dsp:sp>
    <dsp:sp modelId="{55044371-7B58-4229-9542-06E18775EB86}">
      <dsp:nvSpPr>
        <dsp:cNvPr id="0" name=""/>
        <dsp:cNvSpPr/>
      </dsp:nvSpPr>
      <dsp:spPr>
        <a:xfrm rot="16200000">
          <a:off x="3299400" y="1671945"/>
          <a:ext cx="2114638" cy="2556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0287D4-9F80-4CAE-A185-7A9F2BA32C4B}">
      <dsp:nvSpPr>
        <dsp:cNvPr id="0" name=""/>
        <dsp:cNvSpPr/>
      </dsp:nvSpPr>
      <dsp:spPr>
        <a:xfrm>
          <a:off x="3780983" y="2445255"/>
          <a:ext cx="2840096" cy="17040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solidFill>
                <a:srgbClr val="002060"/>
              </a:solidFill>
            </a:rPr>
            <a:t>Autour d'une problématique tout aussi intéressante pour les uns que pour les autres </a:t>
          </a:r>
          <a:endParaRPr lang="en-US" sz="2100" kern="1200" dirty="0"/>
        </a:p>
      </dsp:txBody>
      <dsp:txXfrm>
        <a:off x="3830893" y="2495165"/>
        <a:ext cx="2740276" cy="1604238"/>
      </dsp:txXfrm>
    </dsp:sp>
    <dsp:sp modelId="{38FE1B36-5C1F-4762-B679-0F8DF4F1F1AC}">
      <dsp:nvSpPr>
        <dsp:cNvPr id="0" name=""/>
        <dsp:cNvSpPr/>
      </dsp:nvSpPr>
      <dsp:spPr>
        <a:xfrm>
          <a:off x="3780983" y="315182"/>
          <a:ext cx="2840096" cy="170405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96000"/>
                <a:lumMod val="100000"/>
              </a:schemeClr>
            </a:gs>
            <a:gs pos="78000">
              <a:schemeClr val="accent1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solidFill>
                <a:srgbClr val="002060"/>
              </a:solidFill>
            </a:rPr>
            <a:t>Se séparer des stéréotypes et des savoirs "menaçants"</a:t>
          </a:r>
          <a:endParaRPr lang="en-US" sz="2100" kern="1200" dirty="0"/>
        </a:p>
      </dsp:txBody>
      <dsp:txXfrm>
        <a:off x="3830893" y="365092"/>
        <a:ext cx="2740276" cy="16042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C75BF-AFAA-4424-AFB4-77C2CF5C3438}">
      <dsp:nvSpPr>
        <dsp:cNvPr id="0" name=""/>
        <dsp:cNvSpPr/>
      </dsp:nvSpPr>
      <dsp:spPr>
        <a:xfrm rot="4396374">
          <a:off x="893318" y="1097885"/>
          <a:ext cx="4762801" cy="3321460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5F5AB4-6B46-4460-A316-5424945482C0}">
      <dsp:nvSpPr>
        <dsp:cNvPr id="0" name=""/>
        <dsp:cNvSpPr/>
      </dsp:nvSpPr>
      <dsp:spPr>
        <a:xfrm>
          <a:off x="3416070" y="2142341"/>
          <a:ext cx="120275" cy="120275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201801-525E-4115-8F0B-D0C67D822C50}">
      <dsp:nvSpPr>
        <dsp:cNvPr id="0" name=""/>
        <dsp:cNvSpPr/>
      </dsp:nvSpPr>
      <dsp:spPr>
        <a:xfrm>
          <a:off x="574033" y="0"/>
          <a:ext cx="2245513" cy="882757"/>
        </a:xfrm>
        <a:prstGeom prst="rect">
          <a:avLst/>
        </a:prstGeom>
        <a:solidFill>
          <a:schemeClr val="lt1"/>
        </a:solidFill>
        <a:ln w="19050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rgbClr val="002060"/>
              </a:solidFill>
            </a:rPr>
            <a:t>Savoirs d'action</a:t>
          </a:r>
          <a:endParaRPr lang="en-US" sz="1800" kern="1200" dirty="0">
            <a:solidFill>
              <a:srgbClr val="002060"/>
            </a:solidFill>
          </a:endParaRPr>
        </a:p>
      </dsp:txBody>
      <dsp:txXfrm>
        <a:off x="574033" y="0"/>
        <a:ext cx="2245513" cy="882757"/>
      </dsp:txXfrm>
    </dsp:sp>
    <dsp:sp modelId="{2399C299-6304-4834-85BF-07FC26CC7712}">
      <dsp:nvSpPr>
        <dsp:cNvPr id="0" name=""/>
        <dsp:cNvSpPr/>
      </dsp:nvSpPr>
      <dsp:spPr>
        <a:xfrm>
          <a:off x="3972648" y="1761100"/>
          <a:ext cx="2670340" cy="882757"/>
        </a:xfrm>
        <a:prstGeom prst="rect">
          <a:avLst/>
        </a:prstGeom>
        <a:solidFill>
          <a:schemeClr val="lt1"/>
        </a:solidFill>
        <a:ln w="19050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rgbClr val="002060"/>
              </a:solidFill>
            </a:rPr>
            <a:t>Professionnel médiateur </a:t>
          </a:r>
          <a:endParaRPr lang="en-US" sz="1800" kern="1200" dirty="0">
            <a:solidFill>
              <a:srgbClr val="002060"/>
            </a:solidFill>
          </a:endParaRPr>
        </a:p>
      </dsp:txBody>
      <dsp:txXfrm>
        <a:off x="3972648" y="1761100"/>
        <a:ext cx="2670340" cy="882757"/>
      </dsp:txXfrm>
    </dsp:sp>
    <dsp:sp modelId="{4010861E-2774-4FC6-9025-518067821B4F}">
      <dsp:nvSpPr>
        <dsp:cNvPr id="0" name=""/>
        <dsp:cNvSpPr/>
      </dsp:nvSpPr>
      <dsp:spPr>
        <a:xfrm>
          <a:off x="3608511" y="4634474"/>
          <a:ext cx="3034477" cy="882757"/>
        </a:xfrm>
        <a:prstGeom prst="rect">
          <a:avLst/>
        </a:prstGeom>
        <a:solidFill>
          <a:schemeClr val="lt1"/>
        </a:solidFill>
        <a:ln w="19050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rgbClr val="002060"/>
              </a:solidFill>
            </a:rPr>
            <a:t>Chercheur</a:t>
          </a:r>
          <a:endParaRPr lang="en-US" sz="1800" kern="1200" dirty="0">
            <a:solidFill>
              <a:srgbClr val="002060"/>
            </a:solidFill>
          </a:endParaRPr>
        </a:p>
      </dsp:txBody>
      <dsp:txXfrm>
        <a:off x="3608511" y="4634474"/>
        <a:ext cx="3034477" cy="8827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C89A1F-4119-4F2A-8DD1-FEF6D6A5A7B1}">
      <dsp:nvSpPr>
        <dsp:cNvPr id="0" name=""/>
        <dsp:cNvSpPr/>
      </dsp:nvSpPr>
      <dsp:spPr>
        <a:xfrm rot="6312517" flipV="1">
          <a:off x="687330" y="1184302"/>
          <a:ext cx="4814743" cy="3148626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DFA892-EA56-4F0F-90DA-6681B12CF09E}">
      <dsp:nvSpPr>
        <dsp:cNvPr id="0" name=""/>
        <dsp:cNvSpPr/>
      </dsp:nvSpPr>
      <dsp:spPr>
        <a:xfrm>
          <a:off x="3236053" y="2142341"/>
          <a:ext cx="120275" cy="120275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60E1F6-354C-48BB-861C-5E4BD482CE8E}">
      <dsp:nvSpPr>
        <dsp:cNvPr id="0" name=""/>
        <dsp:cNvSpPr/>
      </dsp:nvSpPr>
      <dsp:spPr>
        <a:xfrm>
          <a:off x="4716528" y="322983"/>
          <a:ext cx="1525444" cy="557408"/>
        </a:xfrm>
        <a:prstGeom prst="rect">
          <a:avLst/>
        </a:prstGeom>
        <a:solidFill>
          <a:schemeClr val="lt1"/>
        </a:solidFill>
        <a:ln w="19050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rgbClr val="002060"/>
              </a:solidFill>
            </a:rPr>
            <a:t>Savoirs théoriques</a:t>
          </a:r>
          <a:endParaRPr lang="en-US" sz="1800" kern="1200" dirty="0">
            <a:solidFill>
              <a:srgbClr val="002060"/>
            </a:solidFill>
          </a:endParaRPr>
        </a:p>
      </dsp:txBody>
      <dsp:txXfrm>
        <a:off x="4716528" y="322983"/>
        <a:ext cx="1525444" cy="557408"/>
      </dsp:txXfrm>
    </dsp:sp>
    <dsp:sp modelId="{34B631B3-6590-4BB1-B818-CFF847F2E762}">
      <dsp:nvSpPr>
        <dsp:cNvPr id="0" name=""/>
        <dsp:cNvSpPr/>
      </dsp:nvSpPr>
      <dsp:spPr>
        <a:xfrm>
          <a:off x="3528401" y="2176534"/>
          <a:ext cx="2670340" cy="882757"/>
        </a:xfrm>
        <a:prstGeom prst="rect">
          <a:avLst/>
        </a:prstGeom>
        <a:solidFill>
          <a:schemeClr val="lt1"/>
        </a:solidFill>
        <a:ln w="19050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rgbClr val="002060"/>
              </a:solidFill>
            </a:rPr>
            <a:t>Chercheur médiateur </a:t>
          </a:r>
          <a:endParaRPr lang="en-US" sz="1800" kern="1200" dirty="0">
            <a:solidFill>
              <a:srgbClr val="002060"/>
            </a:solidFill>
          </a:endParaRPr>
        </a:p>
      </dsp:txBody>
      <dsp:txXfrm>
        <a:off x="3528401" y="2176534"/>
        <a:ext cx="2670340" cy="882757"/>
      </dsp:txXfrm>
    </dsp:sp>
    <dsp:sp modelId="{31222D05-CD79-4256-A06A-3A5713FA634B}">
      <dsp:nvSpPr>
        <dsp:cNvPr id="0" name=""/>
        <dsp:cNvSpPr/>
      </dsp:nvSpPr>
      <dsp:spPr>
        <a:xfrm>
          <a:off x="1260132" y="4768826"/>
          <a:ext cx="1718030" cy="413386"/>
        </a:xfrm>
        <a:prstGeom prst="rect">
          <a:avLst/>
        </a:prstGeom>
        <a:solidFill>
          <a:schemeClr val="lt1"/>
        </a:solidFill>
        <a:ln w="19050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rgbClr val="002060"/>
              </a:solidFill>
            </a:rPr>
            <a:t>Acteur</a:t>
          </a:r>
          <a:endParaRPr lang="en-US" sz="1800" kern="1200" dirty="0">
            <a:solidFill>
              <a:srgbClr val="002060"/>
            </a:solidFill>
          </a:endParaRPr>
        </a:p>
      </dsp:txBody>
      <dsp:txXfrm>
        <a:off x="1260132" y="4768826"/>
        <a:ext cx="1718030" cy="4133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 smtClean="0"/>
            </a:lvl1pPr>
          </a:lstStyle>
          <a:p>
            <a:pPr>
              <a:defRPr/>
            </a:pPr>
            <a:endParaRPr lang="ar-L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 smtClean="0"/>
            </a:lvl1pPr>
          </a:lstStyle>
          <a:p>
            <a:pPr>
              <a:defRPr/>
            </a:pPr>
            <a:fld id="{54604EA1-327A-4AFF-A338-9D934D83B8F9}" type="datetimeFigureOut">
              <a:rPr lang="ar-LB"/>
              <a:pPr>
                <a:defRPr/>
              </a:pPr>
              <a:t>13/09/1438</a:t>
            </a:fld>
            <a:endParaRPr lang="ar-L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685800"/>
            <a:ext cx="4479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L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 smtClean="0"/>
            </a:lvl1pPr>
          </a:lstStyle>
          <a:p>
            <a:pPr>
              <a:defRPr/>
            </a:pPr>
            <a:endParaRPr lang="ar-L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 smtClean="0"/>
            </a:lvl1pPr>
          </a:lstStyle>
          <a:p>
            <a:pPr>
              <a:defRPr/>
            </a:pPr>
            <a:fld id="{BDEE4067-23C2-4F05-AC9B-67348DA29351}" type="slidenum">
              <a:rPr lang="ar-LB"/>
              <a:pPr>
                <a:defRPr/>
              </a:pPr>
              <a:t>‹N°›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2266122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297" y="-8468"/>
            <a:ext cx="8988209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023" y="2404534"/>
            <a:ext cx="5710387" cy="1646302"/>
          </a:xfrm>
        </p:spPr>
        <p:txBody>
          <a:bodyPr anchor="b">
            <a:noAutofit/>
          </a:bodyPr>
          <a:lstStyle>
            <a:lvl1pPr algn="r">
              <a:defRPr sz="5292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023" y="4050835"/>
            <a:ext cx="5710387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48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4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8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6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84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E9EF23-AB1D-4B65-BC3D-BB5B68389D79}" type="datetimeFigureOut">
              <a:rPr lang="ar-LB" smtClean="0"/>
              <a:pPr>
                <a:defRPr/>
              </a:pPr>
              <a:t>13/09/1438</a:t>
            </a:fld>
            <a:endParaRPr lang="ar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E212A3-43B1-4F33-82A3-4B1705630BD4}" type="slidenum">
              <a:rPr lang="ar-LB" smtClean="0"/>
              <a:pPr>
                <a:defRPr/>
              </a:pPr>
              <a:t>‹N°›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2683502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29" y="609600"/>
            <a:ext cx="6220980" cy="3403600"/>
          </a:xfrm>
        </p:spPr>
        <p:txBody>
          <a:bodyPr anchor="ctr">
            <a:normAutofit/>
          </a:bodyPr>
          <a:lstStyle>
            <a:lvl1pPr algn="l">
              <a:defRPr sz="4312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429" y="4470400"/>
            <a:ext cx="622098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6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4805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2pPr>
            <a:lvl3pPr marL="896112" indent="0">
              <a:buNone/>
              <a:defRPr sz="1568">
                <a:solidFill>
                  <a:schemeClr val="tx1">
                    <a:tint val="75000"/>
                  </a:schemeClr>
                </a:solidFill>
              </a:defRPr>
            </a:lvl3pPr>
            <a:lvl4pPr marL="1344168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4pPr>
            <a:lvl5pPr marL="1792224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5pPr>
            <a:lvl6pPr marL="2240280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6pPr>
            <a:lvl7pPr marL="2688336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7pPr>
            <a:lvl8pPr marL="3136392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8pPr>
            <a:lvl9pPr marL="3584448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2C9D52-A4CD-4B4D-A442-D4E2E95C8440}" type="datetimeFigureOut">
              <a:rPr lang="ar-LB" smtClean="0"/>
              <a:pPr>
                <a:defRPr/>
              </a:pPr>
              <a:t>13/09/1438</a:t>
            </a:fld>
            <a:endParaRPr lang="ar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237A9-198D-4039-8F78-F2E5701784B7}" type="slidenum">
              <a:rPr lang="ar-LB" smtClean="0"/>
              <a:pPr>
                <a:defRPr/>
              </a:pPr>
              <a:t>‹N°›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150418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414" y="609600"/>
            <a:ext cx="5950950" cy="3022600"/>
          </a:xfrm>
        </p:spPr>
        <p:txBody>
          <a:bodyPr anchor="ctr">
            <a:normAutofit/>
          </a:bodyPr>
          <a:lstStyle>
            <a:lvl1pPr algn="l">
              <a:defRPr sz="4312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79091" y="3632200"/>
            <a:ext cx="531159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56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48056" indent="0">
              <a:buFontTx/>
              <a:buNone/>
              <a:defRPr/>
            </a:lvl2pPr>
            <a:lvl3pPr marL="896112" indent="0">
              <a:buFontTx/>
              <a:buNone/>
              <a:defRPr/>
            </a:lvl3pPr>
            <a:lvl4pPr marL="1344168" indent="0">
              <a:buFontTx/>
              <a:buNone/>
              <a:defRPr/>
            </a:lvl4pPr>
            <a:lvl5pPr marL="1792224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428" y="4470400"/>
            <a:ext cx="622098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6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4805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2pPr>
            <a:lvl3pPr marL="896112" indent="0">
              <a:buNone/>
              <a:defRPr sz="1568">
                <a:solidFill>
                  <a:schemeClr val="tx1">
                    <a:tint val="75000"/>
                  </a:schemeClr>
                </a:solidFill>
              </a:defRPr>
            </a:lvl3pPr>
            <a:lvl4pPr marL="1344168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4pPr>
            <a:lvl5pPr marL="1792224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5pPr>
            <a:lvl6pPr marL="2240280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6pPr>
            <a:lvl7pPr marL="2688336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7pPr>
            <a:lvl8pPr marL="3136392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8pPr>
            <a:lvl9pPr marL="3584448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2C9D52-A4CD-4B4D-A442-D4E2E95C8440}" type="datetimeFigureOut">
              <a:rPr lang="ar-LB" smtClean="0"/>
              <a:pPr>
                <a:defRPr/>
              </a:pPr>
              <a:t>13/09/1438</a:t>
            </a:fld>
            <a:endParaRPr lang="ar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237A9-198D-4039-8F78-F2E5701784B7}" type="slidenum">
              <a:rPr lang="ar-LB" smtClean="0"/>
              <a:pPr>
                <a:defRPr/>
              </a:pPr>
              <a:t>‹N°›</a:t>
            </a:fld>
            <a:endParaRPr lang="ar-LB"/>
          </a:p>
        </p:txBody>
      </p:sp>
      <p:sp>
        <p:nvSpPr>
          <p:cNvPr id="24" name="TextBox 23"/>
          <p:cNvSpPr txBox="1"/>
          <p:nvPr/>
        </p:nvSpPr>
        <p:spPr>
          <a:xfrm>
            <a:off x="473074" y="790378"/>
            <a:ext cx="448189" cy="584776"/>
          </a:xfrm>
          <a:prstGeom prst="rect">
            <a:avLst/>
          </a:prstGeom>
        </p:spPr>
        <p:txBody>
          <a:bodyPr vert="horz" lIns="89614" tIns="44807" rIns="89614" bIns="44807" rtlCol="0" anchor="ctr">
            <a:noAutofit/>
          </a:bodyPr>
          <a:lstStyle/>
          <a:p>
            <a:pPr lvl="0"/>
            <a:r>
              <a:rPr lang="en-US" sz="784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12980" y="2886556"/>
            <a:ext cx="448189" cy="584776"/>
          </a:xfrm>
          <a:prstGeom prst="rect">
            <a:avLst/>
          </a:prstGeom>
        </p:spPr>
        <p:txBody>
          <a:bodyPr vert="horz" lIns="89614" tIns="44807" rIns="89614" bIns="44807" rtlCol="0" anchor="ctr">
            <a:noAutofit/>
          </a:bodyPr>
          <a:lstStyle/>
          <a:p>
            <a:pPr lvl="0"/>
            <a:r>
              <a:rPr lang="en-US" sz="784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5319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28" y="1931988"/>
            <a:ext cx="6220981" cy="2595460"/>
          </a:xfrm>
        </p:spPr>
        <p:txBody>
          <a:bodyPr anchor="b">
            <a:normAutofit/>
          </a:bodyPr>
          <a:lstStyle>
            <a:lvl1pPr algn="l">
              <a:defRPr sz="4312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428" y="4527448"/>
            <a:ext cx="622098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6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4805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2pPr>
            <a:lvl3pPr marL="896112" indent="0">
              <a:buNone/>
              <a:defRPr sz="1568">
                <a:solidFill>
                  <a:schemeClr val="tx1">
                    <a:tint val="75000"/>
                  </a:schemeClr>
                </a:solidFill>
              </a:defRPr>
            </a:lvl3pPr>
            <a:lvl4pPr marL="1344168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4pPr>
            <a:lvl5pPr marL="1792224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5pPr>
            <a:lvl6pPr marL="2240280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6pPr>
            <a:lvl7pPr marL="2688336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7pPr>
            <a:lvl8pPr marL="3136392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8pPr>
            <a:lvl9pPr marL="3584448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2C9D52-A4CD-4B4D-A442-D4E2E95C8440}" type="datetimeFigureOut">
              <a:rPr lang="ar-LB" smtClean="0"/>
              <a:pPr>
                <a:defRPr/>
              </a:pPr>
              <a:t>13/09/1438</a:t>
            </a:fld>
            <a:endParaRPr lang="ar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237A9-198D-4039-8F78-F2E5701784B7}" type="slidenum">
              <a:rPr lang="ar-LB" smtClean="0"/>
              <a:pPr>
                <a:defRPr/>
              </a:pPr>
              <a:t>‹N°›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2358437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414" y="609600"/>
            <a:ext cx="5950950" cy="3022600"/>
          </a:xfrm>
        </p:spPr>
        <p:txBody>
          <a:bodyPr anchor="ctr">
            <a:normAutofit/>
          </a:bodyPr>
          <a:lstStyle>
            <a:lvl1pPr algn="l">
              <a:defRPr sz="4312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97426" y="4013200"/>
            <a:ext cx="622098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48056" indent="0">
              <a:buFontTx/>
              <a:buNone/>
              <a:defRPr/>
            </a:lvl2pPr>
            <a:lvl3pPr marL="896112" indent="0">
              <a:buFontTx/>
              <a:buNone/>
              <a:defRPr/>
            </a:lvl3pPr>
            <a:lvl4pPr marL="1344168" indent="0">
              <a:buFontTx/>
              <a:buNone/>
              <a:defRPr/>
            </a:lvl4pPr>
            <a:lvl5pPr marL="1792224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428" y="4527448"/>
            <a:ext cx="622098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4805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2pPr>
            <a:lvl3pPr marL="896112" indent="0">
              <a:buNone/>
              <a:defRPr sz="1568">
                <a:solidFill>
                  <a:schemeClr val="tx1">
                    <a:tint val="75000"/>
                  </a:schemeClr>
                </a:solidFill>
              </a:defRPr>
            </a:lvl3pPr>
            <a:lvl4pPr marL="1344168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4pPr>
            <a:lvl5pPr marL="1792224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5pPr>
            <a:lvl6pPr marL="2240280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6pPr>
            <a:lvl7pPr marL="2688336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7pPr>
            <a:lvl8pPr marL="3136392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8pPr>
            <a:lvl9pPr marL="3584448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2C9D52-A4CD-4B4D-A442-D4E2E95C8440}" type="datetimeFigureOut">
              <a:rPr lang="ar-LB" smtClean="0"/>
              <a:pPr>
                <a:defRPr/>
              </a:pPr>
              <a:t>13/09/1438</a:t>
            </a:fld>
            <a:endParaRPr lang="ar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237A9-198D-4039-8F78-F2E5701784B7}" type="slidenum">
              <a:rPr lang="ar-LB" smtClean="0"/>
              <a:pPr>
                <a:defRPr/>
              </a:pPr>
              <a:t>‹N°›</a:t>
            </a:fld>
            <a:endParaRPr lang="ar-LB"/>
          </a:p>
        </p:txBody>
      </p:sp>
      <p:sp>
        <p:nvSpPr>
          <p:cNvPr id="24" name="TextBox 23"/>
          <p:cNvSpPr txBox="1"/>
          <p:nvPr/>
        </p:nvSpPr>
        <p:spPr>
          <a:xfrm>
            <a:off x="473074" y="790378"/>
            <a:ext cx="448189" cy="584776"/>
          </a:xfrm>
          <a:prstGeom prst="rect">
            <a:avLst/>
          </a:prstGeom>
        </p:spPr>
        <p:txBody>
          <a:bodyPr vert="horz" lIns="89614" tIns="44807" rIns="89614" bIns="44807" rtlCol="0" anchor="ctr">
            <a:noAutofit/>
          </a:bodyPr>
          <a:lstStyle/>
          <a:p>
            <a:pPr lvl="0"/>
            <a:r>
              <a:rPr lang="en-US" sz="784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12980" y="2886556"/>
            <a:ext cx="448189" cy="584776"/>
          </a:xfrm>
          <a:prstGeom prst="rect">
            <a:avLst/>
          </a:prstGeom>
        </p:spPr>
        <p:txBody>
          <a:bodyPr vert="horz" lIns="89614" tIns="44807" rIns="89614" bIns="44807" rtlCol="0" anchor="ctr">
            <a:noAutofit/>
          </a:bodyPr>
          <a:lstStyle/>
          <a:p>
            <a:pPr lvl="0"/>
            <a:r>
              <a:rPr lang="en-US" sz="784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8732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53" y="609600"/>
            <a:ext cx="6214856" cy="3022600"/>
          </a:xfrm>
        </p:spPr>
        <p:txBody>
          <a:bodyPr anchor="ctr">
            <a:normAutofit/>
          </a:bodyPr>
          <a:lstStyle>
            <a:lvl1pPr algn="l">
              <a:defRPr sz="4312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97426" y="4013200"/>
            <a:ext cx="622098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52">
                <a:solidFill>
                  <a:schemeClr val="accent1"/>
                </a:solidFill>
              </a:defRPr>
            </a:lvl1pPr>
            <a:lvl2pPr marL="448056" indent="0">
              <a:buFontTx/>
              <a:buNone/>
              <a:defRPr/>
            </a:lvl2pPr>
            <a:lvl3pPr marL="896112" indent="0">
              <a:buFontTx/>
              <a:buNone/>
              <a:defRPr/>
            </a:lvl3pPr>
            <a:lvl4pPr marL="1344168" indent="0">
              <a:buFontTx/>
              <a:buNone/>
              <a:defRPr/>
            </a:lvl4pPr>
            <a:lvl5pPr marL="1792224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428" y="4527448"/>
            <a:ext cx="622098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4805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2pPr>
            <a:lvl3pPr marL="896112" indent="0">
              <a:buNone/>
              <a:defRPr sz="1568">
                <a:solidFill>
                  <a:schemeClr val="tx1">
                    <a:tint val="75000"/>
                  </a:schemeClr>
                </a:solidFill>
              </a:defRPr>
            </a:lvl3pPr>
            <a:lvl4pPr marL="1344168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4pPr>
            <a:lvl5pPr marL="1792224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5pPr>
            <a:lvl6pPr marL="2240280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6pPr>
            <a:lvl7pPr marL="2688336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7pPr>
            <a:lvl8pPr marL="3136392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8pPr>
            <a:lvl9pPr marL="3584448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2C9D52-A4CD-4B4D-A442-D4E2E95C8440}" type="datetimeFigureOut">
              <a:rPr lang="ar-LB" smtClean="0"/>
              <a:pPr>
                <a:defRPr/>
              </a:pPr>
              <a:t>13/09/1438</a:t>
            </a:fld>
            <a:endParaRPr lang="ar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237A9-198D-4039-8F78-F2E5701784B7}" type="slidenum">
              <a:rPr lang="ar-LB" smtClean="0"/>
              <a:pPr>
                <a:defRPr/>
              </a:pPr>
              <a:t>‹N°›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22081632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3BDC17-B425-4FBC-9A7E-C1AFE8507D6B}" type="datetimeFigureOut">
              <a:rPr lang="ar-LB" smtClean="0"/>
              <a:pPr>
                <a:defRPr/>
              </a:pPr>
              <a:t>13/09/1438</a:t>
            </a:fld>
            <a:endParaRPr lang="ar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AF2B0B-4E7C-427E-ABD8-24AE6363E372}" type="slidenum">
              <a:rPr lang="ar-LB" smtClean="0"/>
              <a:pPr>
                <a:defRPr/>
              </a:pPr>
              <a:t>‹N°›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2116389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57974" y="609601"/>
            <a:ext cx="959270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7428" y="609601"/>
            <a:ext cx="509130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792762-4B73-4793-96F0-91863815E73B}" type="datetimeFigureOut">
              <a:rPr lang="ar-LB" smtClean="0"/>
              <a:pPr>
                <a:defRPr/>
              </a:pPr>
              <a:t>13/09/1438</a:t>
            </a:fld>
            <a:endParaRPr lang="ar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8719DC-5F1E-4EC1-99D7-38A57F375B76}" type="slidenum">
              <a:rPr lang="ar-LB" smtClean="0"/>
              <a:pPr>
                <a:defRPr/>
              </a:pPr>
              <a:t>‹N°›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972356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493929-0B38-4786-B14F-9F2305E6223F}" type="datetimeFigureOut">
              <a:rPr lang="ar-LB" smtClean="0"/>
              <a:pPr>
                <a:defRPr/>
              </a:pPr>
              <a:t>13/09/1438</a:t>
            </a:fld>
            <a:endParaRPr lang="ar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F91E76-F81E-4202-8BC8-48562F3196E5}" type="slidenum">
              <a:rPr lang="ar-LB" smtClean="0"/>
              <a:pPr>
                <a:defRPr/>
              </a:pPr>
              <a:t>‹N°›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383476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28" y="2700869"/>
            <a:ext cx="6220981" cy="1826581"/>
          </a:xfrm>
        </p:spPr>
        <p:txBody>
          <a:bodyPr anchor="b"/>
          <a:lstStyle>
            <a:lvl1pPr algn="l">
              <a:defRPr sz="392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428" y="4527448"/>
            <a:ext cx="6220981" cy="860400"/>
          </a:xfrm>
        </p:spPr>
        <p:txBody>
          <a:bodyPr anchor="t"/>
          <a:lstStyle>
            <a:lvl1pPr marL="0" indent="0" algn="l">
              <a:buNone/>
              <a:defRPr sz="19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4805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2pPr>
            <a:lvl3pPr marL="896112" indent="0">
              <a:buNone/>
              <a:defRPr sz="1568">
                <a:solidFill>
                  <a:schemeClr val="tx1">
                    <a:tint val="75000"/>
                  </a:schemeClr>
                </a:solidFill>
              </a:defRPr>
            </a:lvl3pPr>
            <a:lvl4pPr marL="1344168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4pPr>
            <a:lvl5pPr marL="1792224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5pPr>
            <a:lvl6pPr marL="2240280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6pPr>
            <a:lvl7pPr marL="2688336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7pPr>
            <a:lvl8pPr marL="3136392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8pPr>
            <a:lvl9pPr marL="3584448" indent="0">
              <a:buNone/>
              <a:defRPr sz="13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575EA5-995E-4BAE-B911-AB393708BF4B}" type="datetimeFigureOut">
              <a:rPr lang="ar-LB" smtClean="0"/>
              <a:pPr>
                <a:defRPr/>
              </a:pPr>
              <a:t>13/09/1438</a:t>
            </a:fld>
            <a:endParaRPr lang="ar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0A9E89-92DC-4811-8559-2017D88ED305}" type="slidenum">
              <a:rPr lang="ar-LB" smtClean="0"/>
              <a:pPr>
                <a:defRPr/>
              </a:pPr>
              <a:t>‹N°›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89854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29" y="609600"/>
            <a:ext cx="6220980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7430" y="2160589"/>
            <a:ext cx="3026454" cy="3880772"/>
          </a:xfrm>
        </p:spPr>
        <p:txBody>
          <a:bodyPr>
            <a:normAutofit/>
          </a:bodyPr>
          <a:lstStyle>
            <a:lvl1pPr>
              <a:defRPr sz="1764"/>
            </a:lvl1pPr>
            <a:lvl2pPr>
              <a:defRPr sz="1568"/>
            </a:lvl2pPr>
            <a:lvl3pPr>
              <a:defRPr sz="1372"/>
            </a:lvl3pPr>
            <a:lvl4pPr>
              <a:defRPr sz="1176"/>
            </a:lvl4pPr>
            <a:lvl5pPr>
              <a:defRPr sz="1176"/>
            </a:lvl5pPr>
            <a:lvl6pPr>
              <a:defRPr sz="1176"/>
            </a:lvl6pPr>
            <a:lvl7pPr>
              <a:defRPr sz="1176"/>
            </a:lvl7pPr>
            <a:lvl8pPr>
              <a:defRPr sz="1176"/>
            </a:lvl8pPr>
            <a:lvl9pPr>
              <a:defRPr sz="11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1955" y="2160590"/>
            <a:ext cx="3026455" cy="3880773"/>
          </a:xfrm>
        </p:spPr>
        <p:txBody>
          <a:bodyPr>
            <a:normAutofit/>
          </a:bodyPr>
          <a:lstStyle>
            <a:lvl1pPr>
              <a:defRPr sz="1764"/>
            </a:lvl1pPr>
            <a:lvl2pPr>
              <a:defRPr sz="1568"/>
            </a:lvl2pPr>
            <a:lvl3pPr>
              <a:defRPr sz="1372"/>
            </a:lvl3pPr>
            <a:lvl4pPr>
              <a:defRPr sz="1176"/>
            </a:lvl4pPr>
            <a:lvl5pPr>
              <a:defRPr sz="1176"/>
            </a:lvl5pPr>
            <a:lvl6pPr>
              <a:defRPr sz="1176"/>
            </a:lvl6pPr>
            <a:lvl7pPr>
              <a:defRPr sz="1176"/>
            </a:lvl7pPr>
            <a:lvl8pPr>
              <a:defRPr sz="1176"/>
            </a:lvl8pPr>
            <a:lvl9pPr>
              <a:defRPr sz="11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BC2D38-809B-4D84-BE9F-32F6D35354CD}" type="datetimeFigureOut">
              <a:rPr lang="ar-LB" smtClean="0"/>
              <a:pPr>
                <a:defRPr/>
              </a:pPr>
              <a:t>13/09/1438</a:t>
            </a:fld>
            <a:endParaRPr lang="ar-L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L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23DCB6-2786-431D-97D2-4633F5076C68}" type="slidenum">
              <a:rPr lang="ar-LB" smtClean="0"/>
              <a:pPr>
                <a:defRPr/>
              </a:pPr>
              <a:t>‹N°›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1943128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29" y="609600"/>
            <a:ext cx="622097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428" y="2160983"/>
            <a:ext cx="3028966" cy="576262"/>
          </a:xfrm>
        </p:spPr>
        <p:txBody>
          <a:bodyPr anchor="b">
            <a:noAutofit/>
          </a:bodyPr>
          <a:lstStyle>
            <a:lvl1pPr marL="0" indent="0">
              <a:buNone/>
              <a:defRPr sz="2352" b="0"/>
            </a:lvl1pPr>
            <a:lvl2pPr marL="448056" indent="0">
              <a:buNone/>
              <a:defRPr sz="1960" b="1"/>
            </a:lvl2pPr>
            <a:lvl3pPr marL="896112" indent="0">
              <a:buNone/>
              <a:defRPr sz="1764" b="1"/>
            </a:lvl3pPr>
            <a:lvl4pPr marL="1344168" indent="0">
              <a:buNone/>
              <a:defRPr sz="1568" b="1"/>
            </a:lvl4pPr>
            <a:lvl5pPr marL="1792224" indent="0">
              <a:buNone/>
              <a:defRPr sz="1568" b="1"/>
            </a:lvl5pPr>
            <a:lvl6pPr marL="2240280" indent="0">
              <a:buNone/>
              <a:defRPr sz="1568" b="1"/>
            </a:lvl6pPr>
            <a:lvl7pPr marL="2688336" indent="0">
              <a:buNone/>
              <a:defRPr sz="1568" b="1"/>
            </a:lvl7pPr>
            <a:lvl8pPr marL="3136392" indent="0">
              <a:buNone/>
              <a:defRPr sz="1568" b="1"/>
            </a:lvl8pPr>
            <a:lvl9pPr marL="3584448" indent="0">
              <a:buNone/>
              <a:defRPr sz="156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7428" y="2737247"/>
            <a:ext cx="3028966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89442" y="2160983"/>
            <a:ext cx="3028966" cy="576262"/>
          </a:xfrm>
        </p:spPr>
        <p:txBody>
          <a:bodyPr anchor="b">
            <a:noAutofit/>
          </a:bodyPr>
          <a:lstStyle>
            <a:lvl1pPr marL="0" indent="0">
              <a:buNone/>
              <a:defRPr sz="2352" b="0"/>
            </a:lvl1pPr>
            <a:lvl2pPr marL="448056" indent="0">
              <a:buNone/>
              <a:defRPr sz="1960" b="1"/>
            </a:lvl2pPr>
            <a:lvl3pPr marL="896112" indent="0">
              <a:buNone/>
              <a:defRPr sz="1764" b="1"/>
            </a:lvl3pPr>
            <a:lvl4pPr marL="1344168" indent="0">
              <a:buNone/>
              <a:defRPr sz="1568" b="1"/>
            </a:lvl4pPr>
            <a:lvl5pPr marL="1792224" indent="0">
              <a:buNone/>
              <a:defRPr sz="1568" b="1"/>
            </a:lvl5pPr>
            <a:lvl6pPr marL="2240280" indent="0">
              <a:buNone/>
              <a:defRPr sz="1568" b="1"/>
            </a:lvl6pPr>
            <a:lvl7pPr marL="2688336" indent="0">
              <a:buNone/>
              <a:defRPr sz="1568" b="1"/>
            </a:lvl7pPr>
            <a:lvl8pPr marL="3136392" indent="0">
              <a:buNone/>
              <a:defRPr sz="1568" b="1"/>
            </a:lvl8pPr>
            <a:lvl9pPr marL="3584448" indent="0">
              <a:buNone/>
              <a:defRPr sz="156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89442" y="2737247"/>
            <a:ext cx="3028966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899EE-BD46-4353-ADAA-69D673E494A5}" type="datetimeFigureOut">
              <a:rPr lang="ar-LB" smtClean="0"/>
              <a:pPr>
                <a:defRPr/>
              </a:pPr>
              <a:t>13/09/1438</a:t>
            </a:fld>
            <a:endParaRPr lang="ar-L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L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B5B7FF-B140-48CD-87BE-9009BD0E8637}" type="slidenum">
              <a:rPr lang="ar-LB" smtClean="0"/>
              <a:pPr>
                <a:defRPr/>
              </a:pPr>
              <a:t>‹N°›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213971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28" y="609600"/>
            <a:ext cx="6220980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991427-41D5-4C42-93B2-E9CD13D1AF8D}" type="datetimeFigureOut">
              <a:rPr lang="ar-LB" smtClean="0"/>
              <a:pPr>
                <a:defRPr/>
              </a:pPr>
              <a:t>13/09/1438</a:t>
            </a:fld>
            <a:endParaRPr lang="ar-L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L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3854DC-9D00-4542-BC61-AE1D54FCEB2C}" type="slidenum">
              <a:rPr lang="ar-LB" smtClean="0"/>
              <a:pPr>
                <a:defRPr/>
              </a:pPr>
              <a:t>‹N°›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319085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4004D1-9CD6-4FCF-86A5-4775CF9560A1}" type="datetimeFigureOut">
              <a:rPr lang="ar-LB" smtClean="0"/>
              <a:pPr>
                <a:defRPr/>
              </a:pPr>
              <a:t>13/09/1438</a:t>
            </a:fld>
            <a:endParaRPr lang="ar-L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L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A40E5A-56F2-46A5-98AA-81278F5CC3CD}" type="slidenum">
              <a:rPr lang="ar-LB" smtClean="0"/>
              <a:pPr>
                <a:defRPr/>
              </a:pPr>
              <a:t>‹N°›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25163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28" y="1498604"/>
            <a:ext cx="2734475" cy="1278466"/>
          </a:xfrm>
        </p:spPr>
        <p:txBody>
          <a:bodyPr anchor="b">
            <a:normAutofit/>
          </a:bodyPr>
          <a:lstStyle>
            <a:lvl1pPr>
              <a:defRPr sz="1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9974" y="514926"/>
            <a:ext cx="3318434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428" y="2777069"/>
            <a:ext cx="2734475" cy="2584449"/>
          </a:xfrm>
        </p:spPr>
        <p:txBody>
          <a:bodyPr>
            <a:normAutofit/>
          </a:bodyPr>
          <a:lstStyle>
            <a:lvl1pPr marL="0" indent="0">
              <a:buNone/>
              <a:defRPr sz="1372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34CDA6-7A98-421B-854F-C1EBC0E80989}" type="datetimeFigureOut">
              <a:rPr lang="ar-LB" smtClean="0"/>
              <a:pPr>
                <a:defRPr/>
              </a:pPr>
              <a:t>13/09/1438</a:t>
            </a:fld>
            <a:endParaRPr lang="ar-L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L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20106A-7EF2-4AB2-8564-45774C1AFE54}" type="slidenum">
              <a:rPr lang="ar-LB" smtClean="0"/>
              <a:pPr>
                <a:defRPr/>
              </a:pPr>
              <a:t>‹N°›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57005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28" y="4800600"/>
            <a:ext cx="6220980" cy="566738"/>
          </a:xfrm>
        </p:spPr>
        <p:txBody>
          <a:bodyPr anchor="b">
            <a:normAutofit/>
          </a:bodyPr>
          <a:lstStyle>
            <a:lvl1pPr algn="l">
              <a:defRPr sz="2352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7428" y="609600"/>
            <a:ext cx="622098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568"/>
            </a:lvl1pPr>
            <a:lvl2pPr marL="448056" indent="0">
              <a:buNone/>
              <a:defRPr sz="1568"/>
            </a:lvl2pPr>
            <a:lvl3pPr marL="896112" indent="0">
              <a:buNone/>
              <a:defRPr sz="1568"/>
            </a:lvl3pPr>
            <a:lvl4pPr marL="1344168" indent="0">
              <a:buNone/>
              <a:defRPr sz="1568"/>
            </a:lvl4pPr>
            <a:lvl5pPr marL="1792224" indent="0">
              <a:buNone/>
              <a:defRPr sz="1568"/>
            </a:lvl5pPr>
            <a:lvl6pPr marL="2240280" indent="0">
              <a:buNone/>
              <a:defRPr sz="1568"/>
            </a:lvl6pPr>
            <a:lvl7pPr marL="2688336" indent="0">
              <a:buNone/>
              <a:defRPr sz="1568"/>
            </a:lvl7pPr>
            <a:lvl8pPr marL="3136392" indent="0">
              <a:buNone/>
              <a:defRPr sz="1568"/>
            </a:lvl8pPr>
            <a:lvl9pPr marL="3584448" indent="0">
              <a:buNone/>
              <a:defRPr sz="156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428" y="5367338"/>
            <a:ext cx="6220980" cy="674024"/>
          </a:xfrm>
        </p:spPr>
        <p:txBody>
          <a:bodyPr>
            <a:normAutofit/>
          </a:bodyPr>
          <a:lstStyle>
            <a:lvl1pPr marL="0" indent="0">
              <a:buNone/>
              <a:defRPr sz="1176"/>
            </a:lvl1pPr>
            <a:lvl2pPr marL="448056" indent="0">
              <a:buNone/>
              <a:defRPr sz="1176"/>
            </a:lvl2pPr>
            <a:lvl3pPr marL="896112" indent="0">
              <a:buNone/>
              <a:defRPr sz="980"/>
            </a:lvl3pPr>
            <a:lvl4pPr marL="1344168" indent="0">
              <a:buNone/>
              <a:defRPr sz="882"/>
            </a:lvl4pPr>
            <a:lvl5pPr marL="1792224" indent="0">
              <a:buNone/>
              <a:defRPr sz="882"/>
            </a:lvl5pPr>
            <a:lvl6pPr marL="2240280" indent="0">
              <a:buNone/>
              <a:defRPr sz="882"/>
            </a:lvl6pPr>
            <a:lvl7pPr marL="2688336" indent="0">
              <a:buNone/>
              <a:defRPr sz="882"/>
            </a:lvl7pPr>
            <a:lvl8pPr marL="3136392" indent="0">
              <a:buNone/>
              <a:defRPr sz="882"/>
            </a:lvl8pPr>
            <a:lvl9pPr marL="3584448" indent="0">
              <a:buNone/>
              <a:defRPr sz="8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35FA50-D75F-427A-9E9A-2747CCBFE7B7}" type="datetimeFigureOut">
              <a:rPr lang="ar-LB" smtClean="0"/>
              <a:pPr>
                <a:defRPr/>
              </a:pPr>
              <a:t>13/09/1438</a:t>
            </a:fld>
            <a:endParaRPr lang="ar-L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ar-L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E78D5-16EE-4006-A16E-8160DD4B3296}" type="slidenum">
              <a:rPr lang="ar-LB" smtClean="0"/>
              <a:pPr>
                <a:defRPr/>
              </a:pPr>
              <a:t>‹N°›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247704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298" y="-8468"/>
            <a:ext cx="8988210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7429" y="609600"/>
            <a:ext cx="622097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428" y="2160590"/>
            <a:ext cx="622098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97341" y="6041364"/>
            <a:ext cx="670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92C9D52-A4CD-4B4D-A442-D4E2E95C8440}" type="datetimeFigureOut">
              <a:rPr lang="ar-LB" smtClean="0"/>
              <a:pPr>
                <a:defRPr/>
              </a:pPr>
              <a:t>13/09/1438</a:t>
            </a:fld>
            <a:endParaRPr lang="ar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7429" y="6041364"/>
            <a:ext cx="45306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ar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16007" y="6041364"/>
            <a:ext cx="5024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3F237A9-198D-4039-8F78-F2E5701784B7}" type="slidenum">
              <a:rPr lang="ar-LB" smtClean="0"/>
              <a:pPr>
                <a:defRPr/>
              </a:pPr>
              <a:t>‹N°›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152324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49" r:id="rId2"/>
    <p:sldLayoutId id="2147484250" r:id="rId3"/>
    <p:sldLayoutId id="2147484251" r:id="rId4"/>
    <p:sldLayoutId id="2147484252" r:id="rId5"/>
    <p:sldLayoutId id="2147484253" r:id="rId6"/>
    <p:sldLayoutId id="2147484254" r:id="rId7"/>
    <p:sldLayoutId id="2147484255" r:id="rId8"/>
    <p:sldLayoutId id="2147484256" r:id="rId9"/>
    <p:sldLayoutId id="2147484257" r:id="rId10"/>
    <p:sldLayoutId id="2147484258" r:id="rId11"/>
    <p:sldLayoutId id="2147484259" r:id="rId12"/>
    <p:sldLayoutId id="2147484260" r:id="rId13"/>
    <p:sldLayoutId id="2147484261" r:id="rId14"/>
    <p:sldLayoutId id="2147484262" r:id="rId15"/>
    <p:sldLayoutId id="2147484263" r:id="rId16"/>
  </p:sldLayoutIdLst>
  <p:txStyles>
    <p:titleStyle>
      <a:lvl1pPr algn="l" defTabSz="448056" rtl="0" eaLnBrk="1" latinLnBrk="0" hangingPunct="1">
        <a:spcBef>
          <a:spcPct val="0"/>
        </a:spcBef>
        <a:buNone/>
        <a:defRPr sz="352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36042" indent="-336042" algn="l" defTabSz="448056" rtl="0" eaLnBrk="1" latinLnBrk="0" hangingPunct="1">
        <a:spcBef>
          <a:spcPts val="98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28091" indent="-280035" algn="l" defTabSz="448056" rtl="0" eaLnBrk="1" latinLnBrk="0" hangingPunct="1">
        <a:spcBef>
          <a:spcPts val="98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20140" indent="-224028" algn="l" defTabSz="448056" rtl="0" eaLnBrk="1" latinLnBrk="0" hangingPunct="1">
        <a:spcBef>
          <a:spcPts val="98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7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68196" indent="-224028" algn="l" defTabSz="448056" rtl="0" eaLnBrk="1" latinLnBrk="0" hangingPunct="1">
        <a:spcBef>
          <a:spcPts val="98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1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16252" indent="-224028" algn="l" defTabSz="448056" rtl="0" eaLnBrk="1" latinLnBrk="0" hangingPunct="1">
        <a:spcBef>
          <a:spcPts val="98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1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464308" indent="-224028" algn="l" defTabSz="448056" rtl="0" eaLnBrk="1" latinLnBrk="0" hangingPunct="1">
        <a:spcBef>
          <a:spcPts val="98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1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12364" indent="-224028" algn="l" defTabSz="448056" rtl="0" eaLnBrk="1" latinLnBrk="0" hangingPunct="1">
        <a:spcBef>
          <a:spcPts val="98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1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360420" indent="-224028" algn="l" defTabSz="448056" rtl="0" eaLnBrk="1" latinLnBrk="0" hangingPunct="1">
        <a:spcBef>
          <a:spcPts val="98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1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08476" indent="-224028" algn="l" defTabSz="448056" rtl="0" eaLnBrk="1" latinLnBrk="0" hangingPunct="1">
        <a:spcBef>
          <a:spcPts val="98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1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8056" rtl="0" eaLnBrk="1" latinLnBrk="0" hangingPunct="1"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48056" algn="l" defTabSz="448056" rtl="0" eaLnBrk="1" latinLnBrk="0" hangingPunct="1"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96112" algn="l" defTabSz="448056" rtl="0" eaLnBrk="1" latinLnBrk="0" hangingPunct="1">
        <a:defRPr sz="1764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algn="l" defTabSz="448056" rtl="0" eaLnBrk="1" latinLnBrk="0" hangingPunct="1">
        <a:defRPr sz="1764" kern="1200">
          <a:solidFill>
            <a:schemeClr val="tx1"/>
          </a:solidFill>
          <a:latin typeface="+mn-lt"/>
          <a:ea typeface="+mn-ea"/>
          <a:cs typeface="+mn-cs"/>
        </a:defRPr>
      </a:lvl4pPr>
      <a:lvl5pPr marL="1792224" algn="l" defTabSz="448056" rtl="0" eaLnBrk="1" latinLnBrk="0" hangingPunct="1">
        <a:defRPr sz="1764" kern="1200">
          <a:solidFill>
            <a:schemeClr val="tx1"/>
          </a:solidFill>
          <a:latin typeface="+mn-lt"/>
          <a:ea typeface="+mn-ea"/>
          <a:cs typeface="+mn-cs"/>
        </a:defRPr>
      </a:lvl5pPr>
      <a:lvl6pPr marL="2240280" algn="l" defTabSz="448056" rtl="0" eaLnBrk="1" latinLnBrk="0" hangingPunct="1">
        <a:defRPr sz="1764" kern="1200">
          <a:solidFill>
            <a:schemeClr val="tx1"/>
          </a:solidFill>
          <a:latin typeface="+mn-lt"/>
          <a:ea typeface="+mn-ea"/>
          <a:cs typeface="+mn-cs"/>
        </a:defRPr>
      </a:lvl6pPr>
      <a:lvl7pPr marL="2688336" algn="l" defTabSz="448056" rtl="0" eaLnBrk="1" latinLnBrk="0" hangingPunct="1">
        <a:defRPr sz="1764" kern="1200">
          <a:solidFill>
            <a:schemeClr val="tx1"/>
          </a:solidFill>
          <a:latin typeface="+mn-lt"/>
          <a:ea typeface="+mn-ea"/>
          <a:cs typeface="+mn-cs"/>
        </a:defRPr>
      </a:lvl7pPr>
      <a:lvl8pPr marL="3136392" algn="l" defTabSz="448056" rtl="0" eaLnBrk="1" latinLnBrk="0" hangingPunct="1">
        <a:defRPr sz="1764" kern="1200">
          <a:solidFill>
            <a:schemeClr val="tx1"/>
          </a:solidFill>
          <a:latin typeface="+mn-lt"/>
          <a:ea typeface="+mn-ea"/>
          <a:cs typeface="+mn-cs"/>
        </a:defRPr>
      </a:lvl8pPr>
      <a:lvl9pPr marL="3584448" algn="l" defTabSz="448056" rtl="0" eaLnBrk="1" latinLnBrk="0" hangingPunct="1">
        <a:defRPr sz="17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40359" y="4653136"/>
            <a:ext cx="5760640" cy="133504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0" eaLnBrk="0" hangingPunct="0">
              <a:lnSpc>
                <a:spcPct val="150000"/>
              </a:lnSpc>
              <a:defRPr/>
            </a:pPr>
            <a:r>
              <a:rPr lang="fr-FR" sz="2000" b="1" dirty="0">
                <a:ln w="18000">
                  <a:noFill/>
                  <a:prstDash val="solid"/>
                  <a:miter lim="800000"/>
                </a:ln>
                <a:solidFill>
                  <a:srgbClr val="00B0F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Suzanne ABDUL REDA ABOURJEILI-</a:t>
            </a:r>
          </a:p>
          <a:p>
            <a:pPr algn="ctr" rtl="0" eaLnBrk="0" hangingPunct="0">
              <a:lnSpc>
                <a:spcPct val="150000"/>
              </a:lnSpc>
              <a:defRPr/>
            </a:pPr>
            <a:r>
              <a:rPr lang="fr-FR" b="1" dirty="0">
                <a:ln w="18000">
                  <a:noFill/>
                  <a:prstDash val="solid"/>
                  <a:miter lim="800000"/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Faculté de Pédagogie- Université Libanaise et consultante au CRDP libanais</a:t>
            </a:r>
            <a:endParaRPr lang="en-US" dirty="0">
              <a:ln w="18000">
                <a:noFill/>
                <a:prstDash val="solid"/>
                <a:miter lim="800000"/>
              </a:ln>
              <a:solidFill>
                <a:srgbClr val="00B0F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76263" y="2060848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sz="2800" b="1" dirty="0">
                <a:solidFill>
                  <a:srgbClr val="00B0F0"/>
                </a:solidFill>
              </a:rPr>
              <a:t>Regards croisés sur les </a:t>
            </a:r>
            <a:r>
              <a:rPr lang="fr-FR" sz="2800" b="1" dirty="0" err="1">
                <a:solidFill>
                  <a:srgbClr val="00B0F0"/>
                </a:solidFill>
              </a:rPr>
              <a:t>dipositifs</a:t>
            </a:r>
            <a:r>
              <a:rPr lang="fr-FR" sz="2800" b="1" dirty="0">
                <a:solidFill>
                  <a:srgbClr val="00B0F0"/>
                </a:solidFill>
              </a:rPr>
              <a:t> collaboratifs en éducation-</a:t>
            </a:r>
          </a:p>
          <a:p>
            <a:pPr algn="ctr" rtl="0"/>
            <a:r>
              <a:rPr lang="fr-FR" sz="2400" b="1" dirty="0">
                <a:solidFill>
                  <a:srgbClr val="00B0F0"/>
                </a:solidFill>
              </a:rPr>
              <a:t>Journée nationale des </a:t>
            </a:r>
            <a:r>
              <a:rPr lang="fr-FR" sz="2400" b="1" dirty="0" err="1">
                <a:solidFill>
                  <a:srgbClr val="00B0F0"/>
                </a:solidFill>
              </a:rPr>
              <a:t>LéA</a:t>
            </a:r>
            <a:r>
              <a:rPr lang="fr-FR" sz="2400" b="1" dirty="0">
                <a:solidFill>
                  <a:srgbClr val="00B0F0"/>
                </a:solidFill>
              </a:rPr>
              <a:t> 2017</a:t>
            </a:r>
          </a:p>
        </p:txBody>
      </p:sp>
    </p:spTree>
    <p:extLst>
      <p:ext uri="{BB962C8B-B14F-4D97-AF65-F5344CB8AC3E}">
        <p14:creationId xmlns:p14="http://schemas.microsoft.com/office/powerpoint/2010/main" val="2385942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012597"/>
            <a:ext cx="8801100" cy="1415736"/>
          </a:xfrm>
        </p:spPr>
        <p:txBody>
          <a:bodyPr>
            <a:normAutofit fontScale="25000" lnSpcReduction="20000"/>
          </a:bodyPr>
          <a:lstStyle/>
          <a:p>
            <a:endParaRPr lang="fr-FR" sz="1200" dirty="0"/>
          </a:p>
          <a:p>
            <a:r>
              <a:rPr lang="fr-FR" sz="7200" dirty="0">
                <a:solidFill>
                  <a:srgbClr val="002060"/>
                </a:solidFill>
              </a:rPr>
              <a:t>L'engagement des acteurs scolaires</a:t>
            </a:r>
          </a:p>
          <a:p>
            <a:endParaRPr lang="fr-FR" sz="5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</a:t>
            </a:r>
            <a:r>
              <a:rPr lang="fr-FR" sz="7200" dirty="0">
                <a:solidFill>
                  <a:srgbClr val="002060"/>
                </a:solidFill>
              </a:rPr>
              <a:t>se cultive au quotidien</a:t>
            </a:r>
            <a:r>
              <a:rPr lang="fr-FR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endParaRPr lang="fr-FR" sz="5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fr-FR" sz="5400" dirty="0">
                <a:solidFill>
                  <a:srgbClr val="002060"/>
                </a:solidFill>
              </a:rPr>
              <a:t>      </a:t>
            </a:r>
          </a:p>
          <a:p>
            <a:pPr marL="0" indent="0">
              <a:buNone/>
            </a:pPr>
            <a:r>
              <a:rPr lang="fr-FR" sz="5400" dirty="0">
                <a:solidFill>
                  <a:srgbClr val="002060"/>
                </a:solidFill>
              </a:rPr>
              <a:t>                                       </a:t>
            </a:r>
            <a:r>
              <a:rPr lang="fr-FR" sz="7200" dirty="0">
                <a:solidFill>
                  <a:srgbClr val="002060"/>
                </a:solidFill>
              </a:rPr>
              <a:t>respect                          implication </a:t>
            </a:r>
          </a:p>
          <a:p>
            <a:pPr marL="0" indent="0">
              <a:buNone/>
            </a:pPr>
            <a:r>
              <a:rPr lang="fr-FR" sz="7200" dirty="0">
                <a:solidFill>
                  <a:srgbClr val="002060"/>
                </a:solidFill>
              </a:rPr>
              <a:t>                                  de                                    dans</a:t>
            </a:r>
          </a:p>
          <a:p>
            <a:pPr marL="0" indent="0">
              <a:buNone/>
            </a:pPr>
            <a:r>
              <a:rPr lang="fr-FR" sz="7200" dirty="0">
                <a:solidFill>
                  <a:srgbClr val="002060"/>
                </a:solidFill>
              </a:rPr>
              <a:t>                            leurs réalités                  leur transformation</a:t>
            </a:r>
          </a:p>
          <a:p>
            <a:pPr marL="0" indent="0">
              <a:buNone/>
            </a:pPr>
            <a:endParaRPr lang="fr-FR" sz="56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sz="60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6000" dirty="0">
                <a:solidFill>
                  <a:srgbClr val="002060"/>
                </a:solidFill>
              </a:rPr>
              <a:t>  </a:t>
            </a:r>
            <a:r>
              <a:rPr lang="fr-FR" sz="8000" dirty="0">
                <a:solidFill>
                  <a:srgbClr val="002060"/>
                </a:solidFill>
              </a:rPr>
              <a:t>La collaboration                               </a:t>
            </a:r>
            <a:r>
              <a:rPr lang="fr-FR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8000" dirty="0">
                <a:solidFill>
                  <a:srgbClr val="002060"/>
                </a:solidFill>
              </a:rPr>
              <a:t>ne s'enseigne pas par les mots</a:t>
            </a:r>
            <a:r>
              <a:rPr lang="fr-FR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fr-FR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</a:t>
            </a:r>
            <a:r>
              <a:rPr lang="fr-FR" sz="8000" dirty="0">
                <a:solidFill>
                  <a:srgbClr val="002060"/>
                </a:solidFill>
              </a:rPr>
              <a:t>s'apprend par les actes </a:t>
            </a:r>
            <a:endParaRPr lang="en-US" sz="8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fr-FR" sz="8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fr-FR" sz="6000" dirty="0">
                <a:solidFill>
                  <a:srgbClr val="002060"/>
                </a:solidFill>
              </a:rPr>
              <a:t>   </a:t>
            </a:r>
          </a:p>
          <a:p>
            <a:pPr marL="0" indent="0">
              <a:buNone/>
            </a:pPr>
            <a:endParaRPr lang="fr-FR" sz="6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fr-FR" sz="5600" dirty="0">
                <a:solidFill>
                  <a:srgbClr val="002060"/>
                </a:solidFill>
              </a:rPr>
              <a:t>     </a:t>
            </a:r>
          </a:p>
          <a:p>
            <a:pPr marL="0" indent="0">
              <a:buNone/>
            </a:pPr>
            <a:endParaRPr lang="fr-FR" sz="5600" dirty="0"/>
          </a:p>
          <a:p>
            <a:pPr marL="0" lvl="0" indent="0">
              <a:buNone/>
            </a:pPr>
            <a:r>
              <a:rPr lang="fr-FR" sz="5600" dirty="0"/>
              <a:t>                    </a:t>
            </a:r>
          </a:p>
          <a:p>
            <a:pPr marL="0" lvl="0" indent="0">
              <a:buNone/>
            </a:pPr>
            <a:r>
              <a:rPr lang="fr-FR" sz="5600" dirty="0"/>
              <a:t>                                                             </a:t>
            </a:r>
          </a:p>
          <a:p>
            <a:pPr marL="0" lvl="0" indent="0">
              <a:buNone/>
            </a:pPr>
            <a:r>
              <a:rPr lang="fr-FR" sz="5600" dirty="0"/>
              <a:t>                                        </a:t>
            </a:r>
            <a:r>
              <a:rPr lang="fr-FR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</a:p>
          <a:p>
            <a:pPr marL="0" indent="0">
              <a:buNone/>
            </a:pPr>
            <a:r>
              <a:rPr lang="fr-FR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5600" dirty="0"/>
              <a:t>                    </a:t>
            </a:r>
            <a:r>
              <a:rPr lang="fr-FR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 marL="0" indent="0">
              <a:buNone/>
            </a:pPr>
            <a:r>
              <a:rPr lang="fr-FR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fr-FR" sz="5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6400" dirty="0"/>
              <a:t> </a:t>
            </a:r>
          </a:p>
          <a:p>
            <a:pPr marL="0" indent="0">
              <a:buNone/>
            </a:pPr>
            <a:r>
              <a:rPr lang="fr-FR" sz="6400" dirty="0"/>
              <a:t> </a:t>
            </a:r>
            <a:endParaRPr lang="fr-FR" sz="6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5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5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5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ight Arrow 13"/>
          <p:cNvSpPr/>
          <p:nvPr/>
        </p:nvSpPr>
        <p:spPr>
          <a:xfrm rot="8414833">
            <a:off x="2971841" y="2275351"/>
            <a:ext cx="598442" cy="2266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rved Right Arrow 5"/>
          <p:cNvSpPr/>
          <p:nvPr/>
        </p:nvSpPr>
        <p:spPr>
          <a:xfrm>
            <a:off x="1024335" y="1539507"/>
            <a:ext cx="982711" cy="33703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 rot="2278681" flipV="1">
            <a:off x="4055729" y="2265945"/>
            <a:ext cx="689644" cy="2147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2755728" y="4869160"/>
            <a:ext cx="81784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Not Equal 19"/>
          <p:cNvSpPr/>
          <p:nvPr/>
        </p:nvSpPr>
        <p:spPr>
          <a:xfrm>
            <a:off x="2630209" y="4307997"/>
            <a:ext cx="964552" cy="394361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445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1129715" y="1300105"/>
            <a:ext cx="6840760" cy="5487987"/>
          </a:xfrm>
        </p:spPr>
        <p:txBody>
          <a:bodyPr>
            <a:normAutofit/>
          </a:bodyPr>
          <a:lstStyle/>
          <a:p>
            <a:endParaRPr lang="fr-FR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fr-FR" sz="1800" dirty="0">
              <a:solidFill>
                <a:srgbClr val="002060"/>
              </a:solidFill>
            </a:endParaRPr>
          </a:p>
          <a:p>
            <a:pPr lvl="0"/>
            <a:endParaRPr lang="fr-FR" sz="1800" dirty="0">
              <a:solidFill>
                <a:srgbClr val="002060"/>
              </a:solidFill>
            </a:endParaRPr>
          </a:p>
          <a:p>
            <a:pPr marL="0" lvl="0" indent="0">
              <a:buNone/>
            </a:pPr>
            <a:r>
              <a:rPr lang="fr-FR" sz="1800" dirty="0">
                <a:solidFill>
                  <a:srgbClr val="002060"/>
                </a:solidFill>
              </a:rPr>
              <a:t>                   </a:t>
            </a:r>
          </a:p>
          <a:p>
            <a:pPr lvl="0"/>
            <a:endParaRPr lang="fr-FR" sz="1800" dirty="0">
              <a:solidFill>
                <a:srgbClr val="002060"/>
              </a:solidFill>
            </a:endParaRPr>
          </a:p>
          <a:p>
            <a:pPr lvl="0"/>
            <a:endParaRPr lang="fr-FR" sz="1800" dirty="0">
              <a:solidFill>
                <a:srgbClr val="002060"/>
              </a:solidFill>
            </a:endParaRPr>
          </a:p>
          <a:p>
            <a:pPr lvl="0"/>
            <a:endParaRPr lang="fr-FR" sz="1800" dirty="0">
              <a:solidFill>
                <a:srgbClr val="002060"/>
              </a:solidFill>
            </a:endParaRPr>
          </a:p>
          <a:p>
            <a:pPr lvl="0"/>
            <a:endParaRPr lang="fr-FR" sz="1800" dirty="0">
              <a:solidFill>
                <a:srgbClr val="002060"/>
              </a:solidFill>
            </a:endParaRPr>
          </a:p>
          <a:p>
            <a:pPr lvl="0"/>
            <a:endParaRPr lang="fr-FR" sz="1800" dirty="0">
              <a:solidFill>
                <a:srgbClr val="002060"/>
              </a:solidFill>
            </a:endParaRPr>
          </a:p>
          <a:p>
            <a:pPr marL="0" lvl="0" indent="0">
              <a:buNone/>
            </a:pPr>
            <a:r>
              <a:rPr lang="fr-FR" sz="1800" dirty="0">
                <a:solidFill>
                  <a:srgbClr val="002060"/>
                </a:solidFill>
              </a:rPr>
              <a:t>                         </a:t>
            </a:r>
            <a:endParaRPr lang="fr-FR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715" y="548680"/>
            <a:ext cx="4960142" cy="429519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64295" y="5446652"/>
            <a:ext cx="7306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>
              <a:buNone/>
            </a:pPr>
            <a:r>
              <a:rPr lang="fr-FR" sz="2400" b="1" dirty="0">
                <a:solidFill>
                  <a:srgbClr val="002060"/>
                </a:solidFill>
              </a:rPr>
              <a:t>"Il faut tout un village pour éduquer un jeune" 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057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287" y="1700808"/>
            <a:ext cx="7937103" cy="798872"/>
          </a:xfrm>
        </p:spPr>
        <p:txBody>
          <a:bodyPr>
            <a:noAutofit/>
          </a:bodyPr>
          <a:lstStyle/>
          <a:p>
            <a:r>
              <a:rPr lang="en-US" sz="167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radley Hand ITC" panose="03070402050302030203" pitchFamily="66" charset="0"/>
              </a:rPr>
              <a:t>MERCI</a:t>
            </a:r>
          </a:p>
        </p:txBody>
      </p:sp>
    </p:spTree>
    <p:extLst>
      <p:ext uri="{BB962C8B-B14F-4D97-AF65-F5344CB8AC3E}">
        <p14:creationId xmlns:p14="http://schemas.microsoft.com/office/powerpoint/2010/main" val="468603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88231" y="260648"/>
            <a:ext cx="6220979" cy="803176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positionnement</a:t>
            </a:r>
            <a:b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8011003"/>
              </p:ext>
            </p:extLst>
          </p:nvPr>
        </p:nvGraphicFramePr>
        <p:xfrm>
          <a:off x="304255" y="836712"/>
          <a:ext cx="806489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2937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247" y="764704"/>
            <a:ext cx="8352928" cy="720080"/>
          </a:xfrm>
        </p:spPr>
        <p:txBody>
          <a:bodyPr>
            <a:noAutofit/>
          </a:bodyPr>
          <a:lstStyle/>
          <a:p>
            <a:r>
              <a:rPr lang="fr-F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 favorables à la co-production des savoirs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0021658"/>
              </p:ext>
            </p:extLst>
          </p:nvPr>
        </p:nvGraphicFramePr>
        <p:xfrm>
          <a:off x="232247" y="1844824"/>
          <a:ext cx="662473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0347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5" y="404664"/>
            <a:ext cx="6220979" cy="515144"/>
          </a:xfrm>
        </p:spPr>
        <p:txBody>
          <a:bodyPr>
            <a:normAutofit fontScale="90000"/>
          </a:bodyPr>
          <a:lstStyle/>
          <a:p>
            <a:pPr lvl="0"/>
            <a:br>
              <a:rPr lang="en-US" sz="3600" dirty="0">
                <a:solidFill>
                  <a:srgbClr val="002060"/>
                </a:solidFill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278367"/>
              </p:ext>
            </p:extLst>
          </p:nvPr>
        </p:nvGraphicFramePr>
        <p:xfrm>
          <a:off x="16595" y="1268760"/>
          <a:ext cx="7217023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160239" y="0"/>
            <a:ext cx="31854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Au début</a:t>
            </a:r>
          </a:p>
        </p:txBody>
      </p:sp>
    </p:spTree>
    <p:extLst>
      <p:ext uri="{BB962C8B-B14F-4D97-AF65-F5344CB8AC3E}">
        <p14:creationId xmlns:p14="http://schemas.microsoft.com/office/powerpoint/2010/main" val="3307211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5" y="404664"/>
            <a:ext cx="6220979" cy="515144"/>
          </a:xfrm>
        </p:spPr>
        <p:txBody>
          <a:bodyPr>
            <a:normAutofit fontScale="90000"/>
          </a:bodyPr>
          <a:lstStyle/>
          <a:p>
            <a:pPr lvl="0"/>
            <a:br>
              <a:rPr lang="en-US" sz="3600" dirty="0">
                <a:solidFill>
                  <a:srgbClr val="002060"/>
                </a:solidFill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693441"/>
              </p:ext>
            </p:extLst>
          </p:nvPr>
        </p:nvGraphicFramePr>
        <p:xfrm>
          <a:off x="448271" y="1324472"/>
          <a:ext cx="7217023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160239" y="0"/>
            <a:ext cx="31854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Au début</a:t>
            </a:r>
          </a:p>
        </p:txBody>
      </p:sp>
    </p:spTree>
    <p:extLst>
      <p:ext uri="{BB962C8B-B14F-4D97-AF65-F5344CB8AC3E}">
        <p14:creationId xmlns:p14="http://schemas.microsoft.com/office/powerpoint/2010/main" val="3638044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680956" y="609600"/>
            <a:ext cx="40539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Petit à petit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808311" y="1909439"/>
            <a:ext cx="6220980" cy="3880773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	                 Chercheur-acteur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		    Acteur-chercheur</a:t>
            </a:r>
          </a:p>
        </p:txBody>
      </p:sp>
      <p:sp>
        <p:nvSpPr>
          <p:cNvPr id="5" name="Forme 4"/>
          <p:cNvSpPr/>
          <p:nvPr/>
        </p:nvSpPr>
        <p:spPr>
          <a:xfrm rot="20930310" flipV="1">
            <a:off x="2024940" y="1705970"/>
            <a:ext cx="4697824" cy="2613406"/>
          </a:xfrm>
          <a:prstGeom prst="swooshArrow">
            <a:avLst>
              <a:gd name="adj1" fmla="val 16310"/>
              <a:gd name="adj2" fmla="val 3137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Forme 7"/>
          <p:cNvSpPr/>
          <p:nvPr/>
        </p:nvSpPr>
        <p:spPr>
          <a:xfrm rot="383126">
            <a:off x="1559199" y="4206600"/>
            <a:ext cx="5529541" cy="2523139"/>
          </a:xfrm>
          <a:prstGeom prst="swooshArrow">
            <a:avLst>
              <a:gd name="adj1" fmla="val 16310"/>
              <a:gd name="adj2" fmla="val 3137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" name="ZoneTexte 2"/>
          <p:cNvSpPr txBox="1"/>
          <p:nvPr/>
        </p:nvSpPr>
        <p:spPr>
          <a:xfrm>
            <a:off x="4840759" y="4005064"/>
            <a:ext cx="281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Co-construction de sens</a:t>
            </a:r>
          </a:p>
        </p:txBody>
      </p:sp>
    </p:spTree>
    <p:extLst>
      <p:ext uri="{BB962C8B-B14F-4D97-AF65-F5344CB8AC3E}">
        <p14:creationId xmlns:p14="http://schemas.microsoft.com/office/powerpoint/2010/main" val="1058923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60239" y="332656"/>
            <a:ext cx="7128792" cy="1320800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Savoirs produits par les collaborations entre chercheurs et praticiens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338262"/>
            <a:ext cx="8961437" cy="5519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322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505" y="332656"/>
            <a:ext cx="7361039" cy="1320800"/>
          </a:xfrm>
        </p:spPr>
        <p:txBody>
          <a:bodyPr>
            <a:normAutofit/>
          </a:bodyPr>
          <a:lstStyle/>
          <a:p>
            <a:r>
              <a:rPr lang="fr-F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Rapports générés entre chercheurs et acteurs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340768"/>
            <a:ext cx="8961438" cy="551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830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8437" y="464107"/>
            <a:ext cx="8131175" cy="855439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Rapports à l’innovation et aux institutions produits </a:t>
            </a:r>
            <a:br>
              <a:rPr lang="fr-F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 les pratiques collaboratives 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8451" y="1639073"/>
            <a:ext cx="8801100" cy="997840"/>
          </a:xfrm>
        </p:spPr>
        <p:txBody>
          <a:bodyPr>
            <a:normAutofit fontScale="25000" lnSpcReduction="20000"/>
          </a:bodyPr>
          <a:lstStyle/>
          <a:p>
            <a:endParaRPr lang="fr-FR" sz="1200" dirty="0"/>
          </a:p>
          <a:p>
            <a:r>
              <a:rPr lang="fr-FR" sz="8000" dirty="0">
                <a:solidFill>
                  <a:srgbClr val="002060"/>
                </a:solidFill>
              </a:rPr>
              <a:t>"l'innovation existe, nous l'avons vécue" </a:t>
            </a:r>
          </a:p>
          <a:p>
            <a:pPr marL="0" lvl="0" indent="0">
              <a:buNone/>
            </a:pPr>
            <a:r>
              <a:rPr lang="fr-FR" sz="8000" dirty="0">
                <a:solidFill>
                  <a:srgbClr val="002060"/>
                </a:solidFill>
              </a:rPr>
              <a:t>                                                          </a:t>
            </a:r>
          </a:p>
          <a:p>
            <a:pPr marL="0" indent="0">
              <a:buNone/>
            </a:pPr>
            <a:r>
              <a:rPr lang="fr-FR" sz="5600" dirty="0">
                <a:solidFill>
                  <a:srgbClr val="002060"/>
                </a:solidFill>
              </a:rPr>
              <a:t>                                                         </a:t>
            </a:r>
          </a:p>
          <a:p>
            <a:pPr marL="0" indent="0">
              <a:buNone/>
            </a:pPr>
            <a:r>
              <a:rPr lang="fr-FR" sz="5600" dirty="0">
                <a:solidFill>
                  <a:srgbClr val="002060"/>
                </a:solidFill>
              </a:rPr>
              <a:t>                                                          </a:t>
            </a:r>
          </a:p>
          <a:p>
            <a:pPr marL="0" indent="0">
              <a:buNone/>
            </a:pPr>
            <a:r>
              <a:rPr lang="fr-FR" sz="7200" dirty="0">
                <a:solidFill>
                  <a:srgbClr val="002060"/>
                </a:solidFill>
              </a:rPr>
              <a:t>                                                          idéal éducatif</a:t>
            </a:r>
          </a:p>
          <a:p>
            <a:r>
              <a:rPr lang="fr-FR" sz="7200" dirty="0">
                <a:solidFill>
                  <a:srgbClr val="002060"/>
                </a:solidFill>
              </a:rPr>
              <a:t>Réconciliation entre</a:t>
            </a:r>
            <a:r>
              <a:rPr lang="fr-FR" sz="5600" dirty="0">
                <a:solidFill>
                  <a:srgbClr val="002060"/>
                </a:solidFill>
              </a:rPr>
              <a:t>                                </a:t>
            </a:r>
          </a:p>
          <a:p>
            <a:pPr marL="0" indent="0">
              <a:buNone/>
            </a:pPr>
            <a:r>
              <a:rPr lang="fr-FR" sz="5600" dirty="0">
                <a:solidFill>
                  <a:srgbClr val="002060"/>
                </a:solidFill>
              </a:rPr>
              <a:t>                                                      </a:t>
            </a:r>
          </a:p>
          <a:p>
            <a:pPr marL="0" indent="0">
              <a:buNone/>
            </a:pPr>
            <a:r>
              <a:rPr lang="fr-FR" sz="7200" dirty="0">
                <a:solidFill>
                  <a:srgbClr val="002060"/>
                </a:solidFill>
              </a:rPr>
              <a:t>                                                          réalité scolaire </a:t>
            </a:r>
          </a:p>
          <a:p>
            <a:pPr marL="0" indent="0">
              <a:buNone/>
            </a:pPr>
            <a:endParaRPr lang="fr-FR" sz="56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fr-FR" sz="5600" dirty="0">
              <a:solidFill>
                <a:srgbClr val="002060"/>
              </a:solidFill>
            </a:endParaRPr>
          </a:p>
          <a:p>
            <a:endParaRPr lang="fr-FR" sz="5600" dirty="0">
              <a:solidFill>
                <a:srgbClr val="002060"/>
              </a:solidFill>
            </a:endParaRPr>
          </a:p>
          <a:p>
            <a:r>
              <a:rPr lang="fr-FR" sz="6400" dirty="0">
                <a:solidFill>
                  <a:srgbClr val="002060"/>
                </a:solidFill>
              </a:rPr>
              <a:t>Fédération des différentes logiques et perspectives                       traiter un problème</a:t>
            </a:r>
          </a:p>
          <a:p>
            <a:pPr marL="0" indent="0">
              <a:buNone/>
            </a:pPr>
            <a:endParaRPr lang="fr-FR" sz="6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fr-FR" sz="6000" dirty="0">
                <a:solidFill>
                  <a:srgbClr val="002060"/>
                </a:solidFill>
              </a:rPr>
              <a:t>   </a:t>
            </a:r>
          </a:p>
          <a:p>
            <a:pPr marL="0" indent="0">
              <a:buNone/>
            </a:pPr>
            <a:endParaRPr lang="fr-FR" sz="6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fr-FR" sz="5600" dirty="0">
                <a:solidFill>
                  <a:srgbClr val="002060"/>
                </a:solidFill>
              </a:rPr>
              <a:t>     </a:t>
            </a:r>
          </a:p>
          <a:p>
            <a:pPr marL="0" indent="0">
              <a:buNone/>
            </a:pPr>
            <a:endParaRPr lang="fr-FR" sz="5600" dirty="0"/>
          </a:p>
          <a:p>
            <a:pPr marL="0" lvl="0" indent="0">
              <a:buNone/>
            </a:pPr>
            <a:r>
              <a:rPr lang="fr-FR" sz="5600" dirty="0"/>
              <a:t>                    </a:t>
            </a:r>
          </a:p>
          <a:p>
            <a:pPr marL="0" lvl="0" indent="0">
              <a:buNone/>
            </a:pPr>
            <a:r>
              <a:rPr lang="fr-FR" sz="5600" dirty="0"/>
              <a:t>                                                             </a:t>
            </a:r>
          </a:p>
          <a:p>
            <a:pPr marL="0" lvl="0" indent="0">
              <a:buNone/>
            </a:pPr>
            <a:r>
              <a:rPr lang="fr-FR" sz="5600" dirty="0"/>
              <a:t>                                        </a:t>
            </a:r>
            <a:r>
              <a:rPr lang="fr-FR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</a:p>
          <a:p>
            <a:pPr marL="0" indent="0">
              <a:buNone/>
            </a:pPr>
            <a:r>
              <a:rPr lang="fr-FR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5600" dirty="0"/>
              <a:t>                    </a:t>
            </a:r>
            <a:r>
              <a:rPr lang="fr-FR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 marL="0" indent="0">
              <a:buNone/>
            </a:pPr>
            <a:r>
              <a:rPr lang="fr-FR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fr-FR" sz="5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6400" dirty="0"/>
              <a:t> </a:t>
            </a:r>
          </a:p>
          <a:p>
            <a:pPr marL="0" indent="0">
              <a:buNone/>
            </a:pPr>
            <a:r>
              <a:rPr lang="fr-FR" sz="6400" dirty="0"/>
              <a:t> </a:t>
            </a:r>
            <a:endParaRPr lang="fr-FR" sz="6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5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5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5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ight Arrow 17"/>
          <p:cNvSpPr/>
          <p:nvPr/>
        </p:nvSpPr>
        <p:spPr>
          <a:xfrm rot="19938769">
            <a:off x="2756742" y="3288847"/>
            <a:ext cx="613894" cy="2474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5488831" y="5373216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2516041">
            <a:off x="2789198" y="3758559"/>
            <a:ext cx="613894" cy="2049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693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5780</TotalTime>
  <Words>280</Words>
  <Application>Microsoft Office PowerPoint</Application>
  <PresentationFormat>Personnalisé</PresentationFormat>
  <Paragraphs>114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1" baseType="lpstr">
      <vt:lpstr>Arial</vt:lpstr>
      <vt:lpstr>Bradley Hand ITC</vt:lpstr>
      <vt:lpstr>Calibri</vt:lpstr>
      <vt:lpstr>Majalla UI</vt:lpstr>
      <vt:lpstr>Times New Roman</vt:lpstr>
      <vt:lpstr>Trebuchet MS</vt:lpstr>
      <vt:lpstr>Wingdings</vt:lpstr>
      <vt:lpstr>Wingdings 3</vt:lpstr>
      <vt:lpstr>Facet</vt:lpstr>
      <vt:lpstr>Présentation PowerPoint</vt:lpstr>
      <vt:lpstr>Mon positionnement </vt:lpstr>
      <vt:lpstr>Conditions favorables à la co-production des savoirs</vt:lpstr>
      <vt:lpstr> </vt:lpstr>
      <vt:lpstr> </vt:lpstr>
      <vt:lpstr>Petit à petit</vt:lpstr>
      <vt:lpstr>Savoirs produits par les collaborations entre chercheurs et praticiens</vt:lpstr>
      <vt:lpstr>Rapports générés entre chercheurs et acteurs</vt:lpstr>
      <vt:lpstr>Rapports à l’innovation et aux institutions produits  par les pratiques collaboratives </vt:lpstr>
      <vt:lpstr>Présentation PowerPoint</vt:lpstr>
      <vt:lpstr>Présentation PowerPoint</vt:lpstr>
      <vt:lpstr>MERCI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03799744</dc:creator>
  <cp:lastModifiedBy>suzanne</cp:lastModifiedBy>
  <cp:revision>379</cp:revision>
  <dcterms:created xsi:type="dcterms:W3CDTF">2014-06-23T07:55:57Z</dcterms:created>
  <dcterms:modified xsi:type="dcterms:W3CDTF">2017-06-07T04:02:53Z</dcterms:modified>
</cp:coreProperties>
</file>