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handoutMasterIdLst>
    <p:handoutMasterId r:id="rId7"/>
  </p:handoutMasterIdLst>
  <p:sldIdLst>
    <p:sldId id="259" r:id="rId2"/>
    <p:sldId id="257" r:id="rId3"/>
    <p:sldId id="258" r:id="rId4"/>
    <p:sldId id="260" r:id="rId5"/>
    <p:sldId id="261" r:id="rId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208"/>
    <p:restoredTop sz="94674"/>
  </p:normalViewPr>
  <p:slideViewPr>
    <p:cSldViewPr snapToGrid="0" snapToObjects="1">
      <p:cViewPr varScale="1">
        <p:scale>
          <a:sx n="68" d="100"/>
          <a:sy n="68" d="100"/>
        </p:scale>
        <p:origin x="95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9" d="100"/>
          <a:sy n="99" d="100"/>
        </p:scale>
        <p:origin x="3064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68221C43-D79E-E09F-7B35-90CA33BFBE0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A211C078-7EE8-F60C-A5F2-36D44AD45AD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E15F8C-7751-BD42-B26E-2A02F184FF2C}" type="datetimeFigureOut">
              <a:rPr lang="fr-FR" smtClean="0"/>
              <a:t>10/07/2023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28D1C6B2-3195-E466-2B78-F99B19548BA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1B39EE0-BFE8-30E9-E65A-C7DADDD311A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D78901-2133-E241-95E0-79E5D88C820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193068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38EF585E-B2C9-41B7-B1C1-DE228644137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076D645B-2454-BF48-B1E4-2FA9073FAB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85657" y="1122363"/>
            <a:ext cx="5295207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29ED4E7E-BFE3-F248-AEE6-50450817EA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85656" y="3602038"/>
            <a:ext cx="5295207" cy="118609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06AB887-A9C2-5E49-9073-2F8C0F0A1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1929938" cy="365125"/>
          </a:xfrm>
          <a:prstGeom prst="rect">
            <a:avLst/>
          </a:prstGeom>
        </p:spPr>
        <p:txBody>
          <a:bodyPr/>
          <a:lstStyle/>
          <a:p>
            <a:fld id="{848F2E91-EF72-E94F-AA0A-BB19E9244277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87086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5">
            <a:extLst>
              <a:ext uri="{FF2B5EF4-FFF2-40B4-BE49-F238E27FC236}">
                <a16:creationId xmlns:a16="http://schemas.microsoft.com/office/drawing/2014/main" id="{A44E49E3-A48E-47C0-A100-972131B5A2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1929938" cy="365125"/>
          </a:xfrm>
          <a:prstGeom prst="rect">
            <a:avLst/>
          </a:prstGeom>
        </p:spPr>
        <p:txBody>
          <a:bodyPr/>
          <a:lstStyle/>
          <a:p>
            <a:fld id="{848F2E91-EF72-E94F-AA0A-BB19E9244277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674240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E9CF649-17CD-EF4B-B215-95C5D1C08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2118D26-647C-414F-A14C-3D7F4B9CF3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4A1C778-4F56-2541-93CE-FC5A3A34A6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9" name="Espace réservé du numéro de diapositive 5">
            <a:extLst>
              <a:ext uri="{FF2B5EF4-FFF2-40B4-BE49-F238E27FC236}">
                <a16:creationId xmlns:a16="http://schemas.microsoft.com/office/drawing/2014/main" id="{5A054A33-9A98-4172-B48D-21E9ADE263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1929938" cy="365125"/>
          </a:xfrm>
          <a:prstGeom prst="rect">
            <a:avLst/>
          </a:prstGeom>
        </p:spPr>
        <p:txBody>
          <a:bodyPr/>
          <a:lstStyle/>
          <a:p>
            <a:fld id="{848F2E91-EF72-E94F-AA0A-BB19E9244277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738358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2D31DD2-8177-D04B-9104-39D0B3FC1D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D042D901-CF6B-8446-8653-BF4EC80F35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3DC446F-510E-1041-81B4-AABE7BA71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1" name="Espace réservé du numéro de diapositive 5">
            <a:extLst>
              <a:ext uri="{FF2B5EF4-FFF2-40B4-BE49-F238E27FC236}">
                <a16:creationId xmlns:a16="http://schemas.microsoft.com/office/drawing/2014/main" id="{A7A26ACB-5664-4F50-A45E-CA6A33504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1929938" cy="365125"/>
          </a:xfrm>
          <a:prstGeom prst="rect">
            <a:avLst/>
          </a:prstGeom>
        </p:spPr>
        <p:txBody>
          <a:bodyPr/>
          <a:lstStyle/>
          <a:p>
            <a:fld id="{848F2E91-EF72-E94F-AA0A-BB19E9244277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735369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37AEC23-8574-C143-9342-2932A711F4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B5DE4B0D-5F29-FF4F-8452-178A84B2FA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8" name="Espace réservé du numéro de diapositive 5">
            <a:extLst>
              <a:ext uri="{FF2B5EF4-FFF2-40B4-BE49-F238E27FC236}">
                <a16:creationId xmlns:a16="http://schemas.microsoft.com/office/drawing/2014/main" id="{B538A658-C698-4626-AF67-0BB3FC68B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1929938" cy="365125"/>
          </a:xfrm>
          <a:prstGeom prst="rect">
            <a:avLst/>
          </a:prstGeom>
        </p:spPr>
        <p:txBody>
          <a:bodyPr/>
          <a:lstStyle/>
          <a:p>
            <a:fld id="{848F2E91-EF72-E94F-AA0A-BB19E9244277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309352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70D686B5-5CF2-4345-9A0E-F41639F5259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F136AEDA-B829-814A-889A-754A1C6B08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8" name="Espace réservé du numéro de diapositive 5">
            <a:extLst>
              <a:ext uri="{FF2B5EF4-FFF2-40B4-BE49-F238E27FC236}">
                <a16:creationId xmlns:a16="http://schemas.microsoft.com/office/drawing/2014/main" id="{B126D373-9AEB-49BA-94E9-8B195298B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1929938" cy="365125"/>
          </a:xfrm>
          <a:prstGeom prst="rect">
            <a:avLst/>
          </a:prstGeom>
        </p:spPr>
        <p:txBody>
          <a:bodyPr/>
          <a:lstStyle/>
          <a:p>
            <a:fld id="{848F2E91-EF72-E94F-AA0A-BB19E9244277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32115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3AFE46DD-C9B7-4140-80C2-B95668C9710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9EEF2B0B-CC9E-5241-B1CF-4CD859AAB6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44094" y="365125"/>
            <a:ext cx="5609705" cy="1325563"/>
          </a:xfrm>
        </p:spPr>
        <p:txBody>
          <a:bodyPr/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856026A-BCB7-BA4B-93A5-DE2D1BE43F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44094" y="1825625"/>
            <a:ext cx="5609706" cy="4351338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6B7B24D-340E-9449-B467-8AE0C80FB2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1896687" cy="365125"/>
          </a:xfrm>
          <a:prstGeom prst="rect">
            <a:avLst/>
          </a:prstGeom>
        </p:spPr>
        <p:txBody>
          <a:bodyPr/>
          <a:lstStyle/>
          <a:p>
            <a:fld id="{848F2E91-EF72-E94F-AA0A-BB19E9244277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4699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DEF3EFAD-8535-422D-8783-E9E4DEF28BC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01FAB0E5-24AC-764E-A0C7-1FC3A2D06F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6574" y="934054"/>
            <a:ext cx="8620875" cy="1000211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D2B17D6-CAC3-1342-842F-2ACC0DC66F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26575" y="2019993"/>
            <a:ext cx="8620875" cy="406965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52B0934-087E-774B-B106-034FB2626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62702" y="6367202"/>
            <a:ext cx="2743200" cy="365125"/>
          </a:xfrm>
          <a:prstGeom prst="rect">
            <a:avLst/>
          </a:prstGeom>
        </p:spPr>
        <p:txBody>
          <a:bodyPr/>
          <a:lstStyle/>
          <a:p>
            <a:fld id="{848F2E91-EF72-E94F-AA0A-BB19E924427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607497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03720FA6-025E-496B-B97E-E6AB67F96B7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01FAB0E5-24AC-764E-A0C7-1FC3A2D06F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5691" y="1682199"/>
            <a:ext cx="10841758" cy="1000211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D2B17D6-CAC3-1342-842F-2ACC0DC66F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5691" y="2743200"/>
            <a:ext cx="10841759" cy="334645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52B0934-087E-774B-B106-034FB2626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62702" y="6367202"/>
            <a:ext cx="2743200" cy="365125"/>
          </a:xfrm>
          <a:prstGeom prst="rect">
            <a:avLst/>
          </a:prstGeom>
        </p:spPr>
        <p:txBody>
          <a:bodyPr/>
          <a:lstStyle/>
          <a:p>
            <a:fld id="{848F2E91-EF72-E94F-AA0A-BB19E924427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867492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F1DCF957-799F-407E-9E8F-4FA8A3D4F04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52B0934-087E-774B-B106-034FB2626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37764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8F2E91-EF72-E94F-AA0A-BB19E924427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75335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1FAB0E5-24AC-764E-A0C7-1FC3A2D06F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5692" y="934054"/>
            <a:ext cx="10841758" cy="1000211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D2B17D6-CAC3-1342-842F-2ACC0DC66F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5691" y="2019993"/>
            <a:ext cx="10841759" cy="406965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52B0934-087E-774B-B106-034FB2626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62702" y="6367202"/>
            <a:ext cx="2743200" cy="365125"/>
          </a:xfrm>
          <a:prstGeom prst="rect">
            <a:avLst/>
          </a:prstGeom>
        </p:spPr>
        <p:txBody>
          <a:bodyPr/>
          <a:lstStyle/>
          <a:p>
            <a:fld id="{848F2E91-EF72-E94F-AA0A-BB19E924427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37954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8900447-4385-1A4D-87DC-CA60AD3B0F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BECA0EC-2376-B54B-9A86-E46B4F7A90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B6A49F3-3900-0A46-9A01-182AC29BA9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9" name="Espace réservé du numéro de diapositive 5">
            <a:extLst>
              <a:ext uri="{FF2B5EF4-FFF2-40B4-BE49-F238E27FC236}">
                <a16:creationId xmlns:a16="http://schemas.microsoft.com/office/drawing/2014/main" id="{E8C215C5-DE7A-4215-B166-69C01E3B55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1929938" cy="365125"/>
          </a:xfrm>
          <a:prstGeom prst="rect">
            <a:avLst/>
          </a:prstGeom>
        </p:spPr>
        <p:txBody>
          <a:bodyPr/>
          <a:lstStyle/>
          <a:p>
            <a:fld id="{848F2E91-EF72-E94F-AA0A-BB19E9244277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248241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BDDE70F-C50E-E64F-9530-52CD48C283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3C22964-C321-D946-BAFE-7B5E3C2309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871AB3B-9C73-2B44-9477-CCFE81C2DC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3D3108B3-4626-1840-B472-3EA8AB5FA0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EA539DD0-1FAD-1E4F-9C8D-1DD26686D9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2" name="Espace réservé du numéro de diapositive 5">
            <a:extLst>
              <a:ext uri="{FF2B5EF4-FFF2-40B4-BE49-F238E27FC236}">
                <a16:creationId xmlns:a16="http://schemas.microsoft.com/office/drawing/2014/main" id="{1E8FCE01-1F4E-4BC4-96AA-8C3259381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1929938" cy="365125"/>
          </a:xfrm>
          <a:prstGeom prst="rect">
            <a:avLst/>
          </a:prstGeom>
        </p:spPr>
        <p:txBody>
          <a:bodyPr/>
          <a:lstStyle/>
          <a:p>
            <a:fld id="{848F2E91-EF72-E94F-AA0A-BB19E9244277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94814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090AB65-523A-EA43-B928-874155ACB6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0CB2D698-5FA8-408A-914E-1DB9EAEA2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1929938" cy="365125"/>
          </a:xfrm>
          <a:prstGeom prst="rect">
            <a:avLst/>
          </a:prstGeom>
        </p:spPr>
        <p:txBody>
          <a:bodyPr/>
          <a:lstStyle/>
          <a:p>
            <a:fld id="{848F2E91-EF72-E94F-AA0A-BB19E9244277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343248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44727F12-9546-4DFD-9168-4067CFB5A466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rcRect/>
          <a:stretch/>
        </p:blipFill>
        <p:spPr>
          <a:xfrm>
            <a:off x="0" y="6086856"/>
            <a:ext cx="12136036" cy="771144"/>
          </a:xfrm>
          <a:prstGeom prst="rect">
            <a:avLst/>
          </a:prstGeom>
        </p:spPr>
      </p:pic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DA46DF12-4F2F-E146-94C5-65DA30DB18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2B26723-E727-6E44-AD64-0E6A1E3789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D5E001C-6C86-9946-ACDA-A1F092FBAD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749540" y="634238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8F2E91-EF72-E94F-AA0A-BB19E924427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33525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2" r:id="rId3"/>
    <p:sldLayoutId id="2147483663" r:id="rId4"/>
    <p:sldLayoutId id="2147483661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48A00B14-0483-4C87-A829-F9E4D7FDD1B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ous-titre 4">
            <a:extLst>
              <a:ext uri="{FF2B5EF4-FFF2-40B4-BE49-F238E27FC236}">
                <a16:creationId xmlns:a16="http://schemas.microsoft.com/office/drawing/2014/main" id="{CC68D1C1-DD0E-4276-8C04-CCFDBC2FE07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878408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17AD8574-6D72-47AB-9D02-7E6365D696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7358B33E-FF2D-4745-9147-99DD05E6BD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415236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EB62220-64D8-47B8-804F-6428836D58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E665934-FA4C-42A9-BC46-04993AD4380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43422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BCA6709C-6A35-4A64-BDE2-37A8280297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9210C1A-66E6-4312-BC4F-75934ECB8C5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31146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432008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</TotalTime>
  <Words>0</Words>
  <Application>Microsoft Office PowerPoint</Application>
  <PresentationFormat>Grand écran</PresentationFormat>
  <Paragraphs>0</Paragraphs>
  <Slides>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Microsoft Office User</dc:creator>
  <cp:lastModifiedBy>Goislard Alexandra</cp:lastModifiedBy>
  <cp:revision>35</cp:revision>
  <dcterms:created xsi:type="dcterms:W3CDTF">2021-09-09T07:10:26Z</dcterms:created>
  <dcterms:modified xsi:type="dcterms:W3CDTF">2023-07-10T14:37:21Z</dcterms:modified>
</cp:coreProperties>
</file>