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70"/>
    <p:restoredTop sz="94674"/>
  </p:normalViewPr>
  <p:slideViewPr>
    <p:cSldViewPr snapToGrid="0" snapToObjects="1">
      <p:cViewPr varScale="1">
        <p:scale>
          <a:sx n="76" d="100"/>
          <a:sy n="76" d="100"/>
        </p:scale>
        <p:origin x="6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81" d="100"/>
          <a:sy n="181" d="100"/>
        </p:scale>
        <p:origin x="42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8221C43-D79E-E09F-7B35-90CA33BFBE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11C078-7EE8-F60C-A5F2-36D44AD45A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15F8C-7751-BD42-B26E-2A02F184FF2C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D1C6B2-3195-E466-2B78-F99B19548B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B39EE0-BFE8-30E9-E65A-C7DADDD311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78901-2133-E241-95E0-79E5D88C82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306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A55F3-6DAA-5A41-BF5A-26E97A481292}" type="datetimeFigureOut">
              <a:rPr lang="fr-FR" smtClean="0"/>
              <a:t>04/09/2025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A7761-BC5A-E141-8EFF-EAED990093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71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EF585E-B2C9-41B7-B1C1-DE2286441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76D645B-2454-BF48-B1E4-2FA9073FA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5657" y="1122363"/>
            <a:ext cx="529520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ED4E7E-BFE3-F248-AEE6-50450817E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5656" y="3602038"/>
            <a:ext cx="5295207" cy="118609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6AB887-A9C2-5E49-9073-2F8C0F0A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08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A44E49E3-A48E-47C0-A100-972131B5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742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CF649-17CD-EF4B-B215-95C5D1C0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118D26-647C-414F-A14C-3D7F4B9CF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A1C778-4F56-2541-93CE-FC5A3A34A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A054A33-9A98-4172-B48D-21E9ADE2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835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31DD2-8177-D04B-9104-39D0B3FC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042D901-CF6B-8446-8653-BF4EC80F3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DC446F-510E-1041-81B4-AABE7BA71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A7A26ACB-5664-4F50-A45E-CA6A3350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353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AEC23-8574-C143-9342-2932A711F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DE4B0D-5F29-FF4F-8452-178A84B2F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538A658-C698-4626-AF67-0BB3FC68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93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D686B5-5CF2-4345-9A0E-F41639F525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36AEDA-B829-814A-889A-754A1C6B0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126D373-9AEB-49BA-94E9-8B195298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211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AFE46DD-C9B7-4140-80C2-B95668C97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EEF2B0B-CC9E-5241-B1CF-4CD859AA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094" y="365125"/>
            <a:ext cx="5609705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6026A-BCB7-BA4B-93A5-DE2D1BE4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4094" y="1825625"/>
            <a:ext cx="5609706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7B24D-340E-9449-B467-8AE0C80F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896687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69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EF3EFAD-8535-422D-8783-E9E4DEF28B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1FAB0E5-24AC-764E-A0C7-1FC3A2D0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574" y="934054"/>
            <a:ext cx="8620875" cy="100021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2B17D6-CAC3-1342-842F-2ACC0DC6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6575" y="2019993"/>
            <a:ext cx="8620875" cy="40696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B0934-087E-774B-B106-034FB262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2702" y="6367202"/>
            <a:ext cx="2743200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74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3720FA6-025E-496B-B97E-E6AB67F96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1FAB0E5-24AC-764E-A0C7-1FC3A2D0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1" y="1682199"/>
            <a:ext cx="10841758" cy="100021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2B17D6-CAC3-1342-842F-2ACC0DC6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691" y="2743200"/>
            <a:ext cx="10841759" cy="33464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B0934-087E-774B-B106-034FB262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2702" y="6367202"/>
            <a:ext cx="2743200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74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DCF957-799F-407E-9E8F-4FA8A3D4F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B0934-087E-774B-B106-034FB262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77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53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AB0E5-24AC-764E-A0C7-1FC3A2D0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2" y="934054"/>
            <a:ext cx="10841758" cy="100021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2B17D6-CAC3-1342-842F-2ACC0DC6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691" y="2019993"/>
            <a:ext cx="10841759" cy="40696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B0934-087E-774B-B106-034FB262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2702" y="6367202"/>
            <a:ext cx="2743200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79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00447-4385-1A4D-87DC-CA60AD3B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ECA0EC-2376-B54B-9A86-E46B4F7A9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6A49F3-3900-0A46-9A01-182AC29BA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8C215C5-DE7A-4215-B166-69C01E3B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482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DDE70F-C50E-E64F-9530-52CD48C2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C22964-C321-D946-BAFE-7B5E3C230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71AB3B-9C73-2B44-9477-CCFE81C2D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3108B3-4626-1840-B472-3EA8AB5FA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539DD0-1FAD-1E4F-9C8D-1DD26686D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1E8FCE01-1F4E-4BC4-96AA-8C325938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81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0AB65-523A-EA43-B928-874155AC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CB2D698-5FA8-408A-914E-1DB9EAEA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929938" cy="365125"/>
          </a:xfrm>
          <a:prstGeom prst="rect">
            <a:avLst/>
          </a:prstGeom>
        </p:spPr>
        <p:txBody>
          <a:bodyPr/>
          <a:lstStyle/>
          <a:p>
            <a:fld id="{848F2E91-EF72-E94F-AA0A-BB19E924427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3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4727F12-9546-4DFD-9168-4067CFB5A46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" y="6086856"/>
            <a:ext cx="12136020" cy="77114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46DF12-4F2F-E146-94C5-65DA30DB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B26723-E727-6E44-AD64-0E6A1E378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5E001C-6C86-9946-ACDA-A1F092FBA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9540" y="6342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2E91-EF72-E94F-AA0A-BB19E9244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52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8A00B14-0483-4C87-A829-F9E4D7FDD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CC68D1C1-DD0E-4276-8C04-CCFDBC2FE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84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7AD8574-6D72-47AB-9D02-7E6365D6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358B33E-FF2D-4745-9147-99DD05E6B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52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62220-64D8-47B8-804F-6428836D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665934-FA4C-42A9-BC46-04993AD43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34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CA6709C-6A35-4A64-BDE2-37A82802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9210C1A-66E6-4312-BC4F-75934ECB8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0E5FEB8-E724-C8E9-2B91-4CD1C5CE84EA}"/>
              </a:ext>
            </a:extLst>
          </p:cNvPr>
          <p:cNvSpPr txBox="1"/>
          <p:nvPr/>
        </p:nvSpPr>
        <p:spPr>
          <a:xfrm>
            <a:off x="11439728" y="66083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11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3200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Goislard Alexandra</cp:lastModifiedBy>
  <cp:revision>40</cp:revision>
  <dcterms:created xsi:type="dcterms:W3CDTF">2021-09-09T07:10:26Z</dcterms:created>
  <dcterms:modified xsi:type="dcterms:W3CDTF">2025-09-04T14:12:47Z</dcterms:modified>
</cp:coreProperties>
</file>